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67" r:id="rId5"/>
    <p:sldId id="257" r:id="rId6"/>
    <p:sldId id="258" r:id="rId7"/>
    <p:sldId id="259" r:id="rId8"/>
    <p:sldId id="263" r:id="rId9"/>
    <p:sldId id="269" r:id="rId10"/>
    <p:sldId id="265" r:id="rId11"/>
    <p:sldId id="260" r:id="rId12"/>
    <p:sldId id="266" r:id="rId13"/>
    <p:sldId id="262" r:id="rId14"/>
    <p:sldId id="264" r:id="rId15"/>
    <p:sldId id="271" r:id="rId16"/>
    <p:sldId id="272" r:id="rId17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D55B4-7486-47F5-BB05-B8696D97B001}" type="datetimeFigureOut">
              <a:rPr lang="en-US" smtClean="0"/>
              <a:t>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056B-6098-4807-88AD-A9470B4D2C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ram.k12.ny.us/education/components/docmgr/download.php?sectiondetailid=17500&amp;fileitem=2421&amp;catfilter=449" TargetMode="External"/><Relationship Id="rId2" Type="http://schemas.openxmlformats.org/officeDocument/2006/relationships/hyperlink" Target="http://eram.k12.ny.us/education/components/docmgr/download.php?sectiondetailid=17500&amp;fileitem=634&amp;catfilter=44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CORRELATION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Mr. Burrows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54088"/>
            <a:ext cx="9144000" cy="49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0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7613" y="0"/>
            <a:ext cx="67087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962025"/>
            <a:ext cx="9144000" cy="4932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9088"/>
            <a:ext cx="9144000" cy="6218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50988" y="0"/>
            <a:ext cx="6042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ram.k12.ny.us/education/components/docmgr/download.php?sectiondetailid=17500&amp;fileitem=2425&amp;catfilter=4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0"/>
            <a:ext cx="4267200" cy="6884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2601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2"/>
              </a:rPr>
              <a:t>EXAMPLE ONE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71317" y="4191000"/>
            <a:ext cx="2698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EXAMPLE TWO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048000" y="38100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TRY IT!!!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82700" y="0"/>
            <a:ext cx="6578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943225" y="0"/>
            <a:ext cx="3257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11138"/>
            <a:ext cx="9144000" cy="64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0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3338" y="0"/>
            <a:ext cx="90757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0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85863" y="0"/>
            <a:ext cx="6772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1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9400" y="0"/>
            <a:ext cx="85852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tory02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0500"/>
            <a:ext cx="9144000" cy="647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</Words>
  <Application>Microsoft Office PowerPoint</Application>
  <PresentationFormat>On-screen Show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ROCK CORRELATION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Enter District Name Here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CORRELATION</dc:title>
  <dc:creator>profile</dc:creator>
  <cp:lastModifiedBy>profile</cp:lastModifiedBy>
  <cp:revision>1</cp:revision>
  <dcterms:created xsi:type="dcterms:W3CDTF">2012-02-24T15:43:43Z</dcterms:created>
  <dcterms:modified xsi:type="dcterms:W3CDTF">2012-02-24T15:51:36Z</dcterms:modified>
</cp:coreProperties>
</file>