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43C7-E16B-4D03-ABB6-E06807C9A63F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2EBD-FCE4-42D5-A5F6-5B8A067A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RELATIVE DATING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 descr="cartoon"/>
          <p:cNvSpPr>
            <a:spLocks noGrp="1" noChangeAspect="1" noChangeArrowheads="1"/>
          </p:cNvSpPr>
          <p:nvPr isPhoto="1"/>
        </p:nvSpPr>
        <p:spPr bwMode="auto">
          <a:xfrm>
            <a:off x="346075" y="0"/>
            <a:ext cx="845185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 descr="ContactB4inH"/>
          <p:cNvSpPr>
            <a:spLocks noGrp="1" noChangeAspect="1" noChangeArrowheads="1"/>
          </p:cNvSpPr>
          <p:nvPr isPhoto="1"/>
        </p:nvSpPr>
        <p:spPr bwMode="auto">
          <a:xfrm>
            <a:off x="1604963" y="0"/>
            <a:ext cx="593248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 descr="metheat"/>
          <p:cNvSpPr>
            <a:spLocks noGrp="1" noChangeAspect="1" noChangeArrowheads="1"/>
          </p:cNvSpPr>
          <p:nvPr isPhoto="1"/>
        </p:nvSpPr>
        <p:spPr bwMode="auto">
          <a:xfrm>
            <a:off x="0" y="292100"/>
            <a:ext cx="9144000" cy="6273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 descr="obj52-1"/>
          <p:cNvSpPr>
            <a:spLocks noGrp="1" noChangeAspect="1" noChangeArrowheads="1"/>
          </p:cNvSpPr>
          <p:nvPr isPhoto="1"/>
        </p:nvSpPr>
        <p:spPr bwMode="auto">
          <a:xfrm>
            <a:off x="1150938" y="0"/>
            <a:ext cx="68421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124_soilp_ca_210c"/>
          <p:cNvSpPr>
            <a:spLocks noGrp="1" noChangeAspect="1" noChangeArrowheads="1"/>
          </p:cNvSpPr>
          <p:nvPr isPhoto="1"/>
        </p:nvSpPr>
        <p:spPr bwMode="auto">
          <a:xfrm>
            <a:off x="674688" y="0"/>
            <a:ext cx="77930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 descr="801B1_49-50"/>
          <p:cNvSpPr>
            <a:spLocks noGrp="1" noChangeAspect="1" noChangeArrowheads="1"/>
          </p:cNvSpPr>
          <p:nvPr isPhoto="1"/>
        </p:nvSpPr>
        <p:spPr bwMode="auto">
          <a:xfrm>
            <a:off x="0" y="622300"/>
            <a:ext cx="9144000" cy="56118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 descr="309429_Es-11-02-04_jpg"/>
          <p:cNvSpPr>
            <a:spLocks noGrp="1" noChangeAspect="1" noChangeArrowheads="1"/>
          </p:cNvSpPr>
          <p:nvPr isPhoto="1"/>
        </p:nvSpPr>
        <p:spPr bwMode="auto">
          <a:xfrm>
            <a:off x="303213" y="0"/>
            <a:ext cx="85375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 descr="dike"/>
          <p:cNvSpPr>
            <a:spLocks noGrp="1" noChangeAspect="1" noChangeArrowheads="1"/>
          </p:cNvSpPr>
          <p:nvPr isPhoto="1"/>
        </p:nvSpPr>
        <p:spPr bwMode="auto">
          <a:xfrm>
            <a:off x="2039938" y="0"/>
            <a:ext cx="50641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 descr="extrusion-intrusion"/>
          <p:cNvSpPr>
            <a:spLocks noGrp="1" noChangeAspect="1" noChangeArrowheads="1"/>
          </p:cNvSpPr>
          <p:nvPr isPhoto="1"/>
        </p:nvSpPr>
        <p:spPr bwMode="auto">
          <a:xfrm>
            <a:off x="0" y="1050925"/>
            <a:ext cx="9144000" cy="47545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 descr="geohist6"/>
          <p:cNvSpPr>
            <a:spLocks noGrp="1" noChangeAspect="1" noChangeArrowheads="1"/>
          </p:cNvSpPr>
          <p:nvPr isPhoto="1"/>
        </p:nvSpPr>
        <p:spPr bwMode="auto">
          <a:xfrm>
            <a:off x="0" y="539750"/>
            <a:ext cx="9144000" cy="57769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 descr="L8D2_clip_image002"/>
          <p:cNvSpPr>
            <a:spLocks noGrp="1" noChangeAspect="1" noChangeArrowheads="1"/>
          </p:cNvSpPr>
          <p:nvPr isPhoto="1"/>
        </p:nvSpPr>
        <p:spPr bwMode="auto">
          <a:xfrm>
            <a:off x="927100" y="0"/>
            <a:ext cx="72898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 descr="geology_prof2_1"/>
          <p:cNvSpPr>
            <a:spLocks noGrp="1" noChangeAspect="1" noChangeArrowheads="1"/>
          </p:cNvSpPr>
          <p:nvPr isPhoto="1"/>
        </p:nvSpPr>
        <p:spPr bwMode="auto">
          <a:xfrm>
            <a:off x="0" y="196850"/>
            <a:ext cx="9144000" cy="64643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 descr="geosection001"/>
          <p:cNvSpPr>
            <a:spLocks noGrp="1" noChangeAspect="1" noChangeArrowheads="1"/>
          </p:cNvSpPr>
          <p:nvPr isPhoto="1"/>
        </p:nvSpPr>
        <p:spPr bwMode="auto">
          <a:xfrm>
            <a:off x="0" y="862013"/>
            <a:ext cx="9144000" cy="51339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 descr="grandcanyon"/>
          <p:cNvSpPr>
            <a:spLocks noGrp="1" noChangeAspect="1" noChangeArrowheads="1"/>
          </p:cNvSpPr>
          <p:nvPr isPhoto="1"/>
        </p:nvSpPr>
        <p:spPr bwMode="auto">
          <a:xfrm>
            <a:off x="0" y="1179513"/>
            <a:ext cx="9144000" cy="4497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 descr="igneousforms"/>
          <p:cNvSpPr>
            <a:spLocks noGrp="1" noChangeAspect="1" noChangeArrowheads="1"/>
          </p:cNvSpPr>
          <p:nvPr isPhoto="1"/>
        </p:nvSpPr>
        <p:spPr bwMode="auto">
          <a:xfrm>
            <a:off x="0" y="373063"/>
            <a:ext cx="9144000" cy="61102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 descr="Overturned_and_Reverse-Faulted_Strata"/>
          <p:cNvSpPr>
            <a:spLocks noGrp="1" noChangeAspect="1" noChangeArrowheads="1"/>
          </p:cNvSpPr>
          <p:nvPr isPhoto="1"/>
        </p:nvSpPr>
        <p:spPr bwMode="auto">
          <a:xfrm>
            <a:off x="1047750" y="0"/>
            <a:ext cx="70469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 descr="rd11"/>
          <p:cNvSpPr>
            <a:spLocks noGrp="1" noChangeAspect="1" noChangeArrowheads="1"/>
          </p:cNvSpPr>
          <p:nvPr isPhoto="1"/>
        </p:nvSpPr>
        <p:spPr bwMode="auto">
          <a:xfrm>
            <a:off x="0" y="369888"/>
            <a:ext cx="9144000" cy="6118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 descr="sill"/>
          <p:cNvSpPr>
            <a:spLocks noGrp="1" noChangeAspect="1" noChangeArrowheads="1"/>
          </p:cNvSpPr>
          <p:nvPr isPhoto="1"/>
        </p:nvSpPr>
        <p:spPr bwMode="auto">
          <a:xfrm>
            <a:off x="987425" y="0"/>
            <a:ext cx="716915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 descr="Relati5"/>
          <p:cNvSpPr>
            <a:spLocks noGrp="1" noChangeAspect="1" noChangeArrowheads="1"/>
          </p:cNvSpPr>
          <p:nvPr isPhoto="1"/>
        </p:nvSpPr>
        <p:spPr bwMode="auto">
          <a:xfrm>
            <a:off x="0" y="315913"/>
            <a:ext cx="9144000" cy="6224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91" y="1905000"/>
            <a:ext cx="884701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9268"/>
            <a:ext cx="9143999" cy="46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 descr="sediment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4421"/>
            <a:ext cx="7005886" cy="686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0"/>
            <a:ext cx="863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346"/>
            <a:ext cx="9143999" cy="555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44" y="0"/>
            <a:ext cx="8406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8" y="533400"/>
            <a:ext cx="9080721" cy="58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6" y="1828800"/>
            <a:ext cx="91060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" y="0"/>
            <a:ext cx="7920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2" y="381000"/>
            <a:ext cx="9094438" cy="61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11241"/>
            <a:ext cx="4579521" cy="68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85" y="0"/>
            <a:ext cx="7674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 descr="Barton%20Canyon%20Cliff"/>
          <p:cNvSpPr>
            <a:spLocks noGrp="1" noChangeAspect="1" noChangeArrowheads="1"/>
          </p:cNvSpPr>
          <p:nvPr isPhoto="1"/>
        </p:nvSpPr>
        <p:spPr bwMode="auto">
          <a:xfrm>
            <a:off x="26988" y="0"/>
            <a:ext cx="90900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20" y="1219200"/>
            <a:ext cx="893175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1" y="1143000"/>
            <a:ext cx="9082834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8" y="1219200"/>
            <a:ext cx="898450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" y="1371600"/>
            <a:ext cx="9068694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5" y="1828800"/>
            <a:ext cx="8771464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0" y="1371600"/>
            <a:ext cx="91101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15" y="762000"/>
            <a:ext cx="9034985" cy="53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9303"/>
            <a:ext cx="4267200" cy="67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7" y="1371600"/>
            <a:ext cx="9020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6" y="152400"/>
            <a:ext cx="9063763" cy="66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 descr="burger"/>
          <p:cNvSpPr>
            <a:spLocks noGrp="1" noChangeAspect="1" noChangeArrowheads="1"/>
          </p:cNvSpPr>
          <p:nvPr isPhoto="1"/>
        </p:nvSpPr>
        <p:spPr bwMode="auto">
          <a:xfrm>
            <a:off x="1624013" y="0"/>
            <a:ext cx="589438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66" y="228600"/>
            <a:ext cx="9058834" cy="64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0" y="228599"/>
            <a:ext cx="9114939" cy="64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BURROWS.50-SVHS-170.014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53156" cy="6824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839"/>
            <a:ext cx="5334000" cy="68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78" y="0"/>
            <a:ext cx="7254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6" y="1600200"/>
            <a:ext cx="9097106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92" y="1828800"/>
            <a:ext cx="890481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0"/>
            <a:ext cx="7955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 descr="inclusions"/>
          <p:cNvSpPr>
            <a:spLocks noGrp="1" noChangeAspect="1" noChangeArrowheads="1"/>
          </p:cNvSpPr>
          <p:nvPr isPhoto="1"/>
        </p:nvSpPr>
        <p:spPr bwMode="auto">
          <a:xfrm>
            <a:off x="457200" y="0"/>
            <a:ext cx="82296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 descr="xfig16_03"/>
          <p:cNvSpPr>
            <a:spLocks noGrp="1" noChangeAspect="1" noChangeArrowheads="1"/>
          </p:cNvSpPr>
          <p:nvPr isPhoto="1"/>
        </p:nvSpPr>
        <p:spPr bwMode="auto">
          <a:xfrm>
            <a:off x="0" y="1143000"/>
            <a:ext cx="9144000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 descr="folded_rock_layers"/>
          <p:cNvSpPr>
            <a:spLocks noGrp="1" noChangeAspect="1" noChangeArrowheads="1"/>
          </p:cNvSpPr>
          <p:nvPr isPhoto="1"/>
        </p:nvSpPr>
        <p:spPr bwMode="auto">
          <a:xfrm>
            <a:off x="1120775" y="0"/>
            <a:ext cx="690086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 descr="Faulted%20Strata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On-screen Show (4:3)</PresentationFormat>
  <Paragraphs>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RELATIVE DATING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Enter District Name 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profile</dc:creator>
  <cp:lastModifiedBy>profile</cp:lastModifiedBy>
  <cp:revision>6</cp:revision>
  <dcterms:created xsi:type="dcterms:W3CDTF">2012-02-14T17:45:19Z</dcterms:created>
  <dcterms:modified xsi:type="dcterms:W3CDTF">2012-02-15T13:32:11Z</dcterms:modified>
</cp:coreProperties>
</file>