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0F1-EAD0-4363-9532-1395B89462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4DE-E236-420E-9B37-F3FE52F6B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0F1-EAD0-4363-9532-1395B89462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4DE-E236-420E-9B37-F3FE52F6B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0F1-EAD0-4363-9532-1395B89462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4DE-E236-420E-9B37-F3FE52F6B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0F1-EAD0-4363-9532-1395B89462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4DE-E236-420E-9B37-F3FE52F6B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0F1-EAD0-4363-9532-1395B89462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4DE-E236-420E-9B37-F3FE52F6B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0F1-EAD0-4363-9532-1395B89462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4DE-E236-420E-9B37-F3FE52F6B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0F1-EAD0-4363-9532-1395B89462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4DE-E236-420E-9B37-F3FE52F6B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0F1-EAD0-4363-9532-1395B89462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4DE-E236-420E-9B37-F3FE52F6B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0F1-EAD0-4363-9532-1395B89462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4DE-E236-420E-9B37-F3FE52F6B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0F1-EAD0-4363-9532-1395B89462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4DE-E236-420E-9B37-F3FE52F6B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60F1-EAD0-4363-9532-1395B89462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4DE-E236-420E-9B37-F3FE52F6B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F60F1-EAD0-4363-9532-1395B89462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B4DE-E236-420E-9B37-F3FE52F6BE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MEASURING</a:t>
            </a:r>
            <a:br>
              <a:rPr lang="en-US" sz="9600" b="1" dirty="0" smtClean="0"/>
            </a:br>
            <a:r>
              <a:rPr lang="en-US" sz="9600" b="1" dirty="0" smtClean="0"/>
              <a:t>DISTANCE</a:t>
            </a:r>
            <a:endParaRPr lang="en-US" sz="96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6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36667" b="14444"/>
          <a:stretch>
            <a:fillRect/>
          </a:stretch>
        </p:blipFill>
        <p:spPr>
          <a:xfrm>
            <a:off x="0" y="440267"/>
            <a:ext cx="9144000" cy="596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6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36667" b="14444"/>
          <a:stretch>
            <a:fillRect/>
          </a:stretch>
        </p:blipFill>
        <p:spPr>
          <a:xfrm>
            <a:off x="0" y="440267"/>
            <a:ext cx="9144000" cy="59605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 rot="20339257">
            <a:off x="163681" y="2747345"/>
            <a:ext cx="5278048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Find the distance scale.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66800" y="4038600"/>
            <a:ext cx="838200" cy="1524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6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35555" b="17778"/>
          <a:stretch>
            <a:fillRect/>
          </a:stretch>
        </p:blipFill>
        <p:spPr>
          <a:xfrm>
            <a:off x="0" y="76200"/>
            <a:ext cx="9144000" cy="56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824668" y="1066800"/>
            <a:ext cx="3243132" cy="31700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Hold the edge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a piece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paper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against points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and B.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609" y="5791200"/>
            <a:ext cx="2504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(scrap paper)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24000" y="4114800"/>
            <a:ext cx="457200" cy="1828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6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2222" b="35556"/>
          <a:stretch>
            <a:fillRect/>
          </a:stretch>
        </p:blipFill>
        <p:spPr>
          <a:xfrm>
            <a:off x="0" y="228600"/>
            <a:ext cx="9144000" cy="63669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029200" y="1905000"/>
            <a:ext cx="3972561" cy="31700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Make a small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dash mark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 each point.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Label the dashes,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 you want.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6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48889" r="6667" b="31111"/>
          <a:stretch>
            <a:fillRect/>
          </a:stretch>
        </p:blipFill>
        <p:spPr>
          <a:xfrm>
            <a:off x="0" y="304800"/>
            <a:ext cx="9144000" cy="26125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08964" y="2919948"/>
            <a:ext cx="747783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• Bring the dash marks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the distance scale.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•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Line up one dash with zero.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•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 where the other dash is.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•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(You may have to do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 estimating here.)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-76200"/>
            <a:ext cx="8534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(I like to put the dashes on TOP of the scale so that I can see the numbers!)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98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MEASURING DISTANCE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DISTANCE</dc:title>
  <dc:creator>Administrator</dc:creator>
  <cp:lastModifiedBy>Administrator</cp:lastModifiedBy>
  <cp:revision>5</cp:revision>
  <dcterms:created xsi:type="dcterms:W3CDTF">2018-03-14T14:23:17Z</dcterms:created>
  <dcterms:modified xsi:type="dcterms:W3CDTF">2018-03-14T14:41:46Z</dcterms:modified>
</cp:coreProperties>
</file>