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7F564-F222-4AFD-AFD7-EE6A921F9AE8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4B3C-E706-4A6B-AC6D-79ED96D395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LATITUDE AND LONGITUDE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Mr. Burrows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LATITUDE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>Say</a:t>
            </a:r>
            <a:br>
              <a:rPr lang="en-US" sz="6000" dirty="0" smtClean="0"/>
            </a:br>
            <a:r>
              <a:rPr lang="en-US" sz="6000" dirty="0" smtClean="0"/>
              <a:t>L</a:t>
            </a:r>
            <a:r>
              <a:rPr lang="en-US" sz="6000" u="sng" dirty="0" smtClean="0"/>
              <a:t>AAAAAAHHHH</a:t>
            </a:r>
            <a:r>
              <a:rPr lang="en-US" sz="6000" dirty="0" smtClean="0"/>
              <a:t>TITUDE!</a:t>
            </a:r>
            <a:endParaRPr lang="en-US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latitude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latitudeLine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LONGITUDE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Say</a:t>
            </a:r>
            <a:br>
              <a:rPr lang="en-US" sz="6000" dirty="0" smtClean="0"/>
            </a:br>
            <a:r>
              <a:rPr lang="en-US" sz="6000" dirty="0" smtClean="0"/>
              <a:t>L</a:t>
            </a:r>
            <a:r>
              <a:rPr lang="en-US" sz="6000" u="sng" dirty="0" smtClean="0"/>
              <a:t>OOOOHHHHN</a:t>
            </a:r>
            <a:r>
              <a:rPr lang="en-US" sz="6000" dirty="0" smtClean="0"/>
              <a:t>GITUDE!</a:t>
            </a:r>
            <a:endParaRPr lang="en-US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longitude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longitudeLine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LATITUDE AND LONGITUDE</vt:lpstr>
      <vt:lpstr>LATITUDE  Say LAAAAAAHHHHTITUDE!</vt:lpstr>
      <vt:lpstr>Slide 3</vt:lpstr>
      <vt:lpstr>Slide 4</vt:lpstr>
      <vt:lpstr>LONGITUDE  Say LOOOOHHHHNGITUDE!</vt:lpstr>
      <vt:lpstr>Slide 6</vt:lpstr>
      <vt:lpstr>Slide 7</vt:lpstr>
    </vt:vector>
  </TitlesOfParts>
  <Company>Enter District Name Here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LATITUDE AND LONGITUDE</dc:title>
  <dc:creator>profile</dc:creator>
  <cp:lastModifiedBy>profile</cp:lastModifiedBy>
  <cp:revision>3</cp:revision>
  <dcterms:created xsi:type="dcterms:W3CDTF">2012-02-06T15:51:48Z</dcterms:created>
  <dcterms:modified xsi:type="dcterms:W3CDTF">2012-02-06T16:10:44Z</dcterms:modified>
</cp:coreProperties>
</file>