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0" r:id="rId4"/>
    <p:sldId id="273" r:id="rId5"/>
    <p:sldId id="274" r:id="rId6"/>
    <p:sldId id="258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CA75-0D75-4D9E-93CC-48603F4E47FE}" type="datetimeFigureOut">
              <a:rPr lang="en-US" smtClean="0"/>
              <a:pPr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1123-FDC7-41AA-AA77-F31B7D418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DRAW A PROFILE</a:t>
            </a:r>
            <a:br>
              <a:rPr lang="en-US" dirty="0" smtClean="0"/>
            </a:br>
            <a:r>
              <a:rPr lang="en-US" dirty="0" smtClean="0"/>
              <a:t>FROM A TOPOGRAPHIC 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Mr. Burrows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924800" y="3276600"/>
            <a:ext cx="769121" cy="1845698"/>
          </a:xfrm>
          <a:prstGeom prst="rect">
            <a:avLst/>
          </a:prstGeom>
          <a:solidFill>
            <a:srgbClr val="CCFF66"/>
          </a:solidFill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310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 rot="20714393">
            <a:off x="7385227" y="4715722"/>
            <a:ext cx="769121" cy="1845698"/>
          </a:xfrm>
          <a:prstGeom prst="rect">
            <a:avLst/>
          </a:prstGeom>
          <a:solidFill>
            <a:srgbClr val="CCFF66"/>
          </a:solidFill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310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HOW TO DRAW A PROFILE FROM A TOPOGRAPHIC MAP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Enter District Name 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DRAW A PROFILE FROM A TOPOGRAPHIC MAP</dc:title>
  <dc:creator>profile</dc:creator>
  <cp:lastModifiedBy>profile</cp:lastModifiedBy>
  <cp:revision>2</cp:revision>
  <dcterms:created xsi:type="dcterms:W3CDTF">2012-01-12T16:05:35Z</dcterms:created>
  <dcterms:modified xsi:type="dcterms:W3CDTF">2012-01-13T13:02:42Z</dcterms:modified>
</cp:coreProperties>
</file>