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1F4E-E879-4AA6-BB8C-A9FDFA534F9C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39DF-2277-443B-8F87-04A9025B8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1F4E-E879-4AA6-BB8C-A9FDFA534F9C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39DF-2277-443B-8F87-04A9025B8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1F4E-E879-4AA6-BB8C-A9FDFA534F9C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39DF-2277-443B-8F87-04A9025B8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1F4E-E879-4AA6-BB8C-A9FDFA534F9C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39DF-2277-443B-8F87-04A9025B8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1F4E-E879-4AA6-BB8C-A9FDFA534F9C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39DF-2277-443B-8F87-04A9025B8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1F4E-E879-4AA6-BB8C-A9FDFA534F9C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39DF-2277-443B-8F87-04A9025B8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1F4E-E879-4AA6-BB8C-A9FDFA534F9C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39DF-2277-443B-8F87-04A9025B8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1F4E-E879-4AA6-BB8C-A9FDFA534F9C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39DF-2277-443B-8F87-04A9025B8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1F4E-E879-4AA6-BB8C-A9FDFA534F9C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39DF-2277-443B-8F87-04A9025B8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1F4E-E879-4AA6-BB8C-A9FDFA534F9C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39DF-2277-443B-8F87-04A9025B8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1F4E-E879-4AA6-BB8C-A9FDFA534F9C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39DF-2277-443B-8F87-04A9025B8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91F4E-E879-4AA6-BB8C-A9FDFA534F9C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039DF-2277-443B-8F87-04A9025B8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Rectangle 265"/>
          <p:cNvSpPr/>
          <p:nvPr/>
        </p:nvSpPr>
        <p:spPr>
          <a:xfrm>
            <a:off x="5562600" y="5867400"/>
            <a:ext cx="2057400" cy="2438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Rectangle 266"/>
          <p:cNvSpPr/>
          <p:nvPr/>
        </p:nvSpPr>
        <p:spPr>
          <a:xfrm>
            <a:off x="1447800" y="5867400"/>
            <a:ext cx="20574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5791200"/>
            <a:ext cx="9144000" cy="106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5" name="Group 264"/>
          <p:cNvGrpSpPr/>
          <p:nvPr/>
        </p:nvGrpSpPr>
        <p:grpSpPr>
          <a:xfrm>
            <a:off x="1447800" y="76200"/>
            <a:ext cx="6172200" cy="4800600"/>
            <a:chOff x="1447800" y="457200"/>
            <a:chExt cx="6172200" cy="4800600"/>
          </a:xfrm>
        </p:grpSpPr>
        <p:grpSp>
          <p:nvGrpSpPr>
            <p:cNvPr id="264" name="Group 263"/>
            <p:cNvGrpSpPr/>
            <p:nvPr/>
          </p:nvGrpSpPr>
          <p:grpSpPr>
            <a:xfrm>
              <a:off x="5562600" y="457200"/>
              <a:ext cx="2057400" cy="4800600"/>
              <a:chOff x="5562600" y="457200"/>
              <a:chExt cx="2057400" cy="4800600"/>
            </a:xfrm>
          </p:grpSpPr>
          <p:grpSp>
            <p:nvGrpSpPr>
              <p:cNvPr id="257" name="Group 256"/>
              <p:cNvGrpSpPr/>
              <p:nvPr/>
            </p:nvGrpSpPr>
            <p:grpSpPr>
              <a:xfrm>
                <a:off x="5562600" y="457200"/>
                <a:ext cx="2057400" cy="4800600"/>
                <a:chOff x="5562600" y="457200"/>
                <a:chExt cx="2057400" cy="4800600"/>
              </a:xfrm>
            </p:grpSpPr>
            <p:grpSp>
              <p:nvGrpSpPr>
                <p:cNvPr id="250" name="Group 249"/>
                <p:cNvGrpSpPr/>
                <p:nvPr/>
              </p:nvGrpSpPr>
              <p:grpSpPr>
                <a:xfrm>
                  <a:off x="5562600" y="457200"/>
                  <a:ext cx="2057400" cy="4800600"/>
                  <a:chOff x="5562600" y="457200"/>
                  <a:chExt cx="2057400" cy="4800600"/>
                </a:xfrm>
              </p:grpSpPr>
              <p:grpSp>
                <p:nvGrpSpPr>
                  <p:cNvPr id="216" name="Group 215"/>
                  <p:cNvGrpSpPr/>
                  <p:nvPr/>
                </p:nvGrpSpPr>
                <p:grpSpPr>
                  <a:xfrm>
                    <a:off x="5562600" y="457200"/>
                    <a:ext cx="2057400" cy="4572000"/>
                    <a:chOff x="5562600" y="457200"/>
                    <a:chExt cx="2057400" cy="4572000"/>
                  </a:xfrm>
                </p:grpSpPr>
                <p:grpSp>
                  <p:nvGrpSpPr>
                    <p:cNvPr id="19" name="Group 18"/>
                    <p:cNvGrpSpPr/>
                    <p:nvPr/>
                  </p:nvGrpSpPr>
                  <p:grpSpPr>
                    <a:xfrm>
                      <a:off x="5562600" y="4572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5" name="Oval 4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" name="Oval 5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" name="Oval 6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" name="Oval 7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" name="Oval 8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" name="Oval 13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5" name="Oval 14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6" name="Oval 15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7" name="Oval 16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35" name="Group 34"/>
                    <p:cNvGrpSpPr/>
                    <p:nvPr/>
                  </p:nvGrpSpPr>
                  <p:grpSpPr>
                    <a:xfrm>
                      <a:off x="5562600" y="9144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36" name="Oval 3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37" name="Oval 3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38" name="Oval 3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39" name="Oval 3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0" name="Oval 3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1" name="Oval 4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2" name="Oval 4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3" name="Oval 4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4" name="Oval 4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55" name="Group 54"/>
                    <p:cNvGrpSpPr/>
                    <p:nvPr/>
                  </p:nvGrpSpPr>
                  <p:grpSpPr>
                    <a:xfrm>
                      <a:off x="5562600" y="13716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56" name="Oval 5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7" name="Oval 5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8" name="Oval 5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9" name="Oval 5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0" name="Oval 5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1" name="Oval 6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2" name="Oval 6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3" name="Oval 6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4" name="Oval 6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75" name="Group 74"/>
                    <p:cNvGrpSpPr/>
                    <p:nvPr/>
                  </p:nvGrpSpPr>
                  <p:grpSpPr>
                    <a:xfrm>
                      <a:off x="5562600" y="18288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76" name="Oval 7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7" name="Oval 7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8" name="Oval 7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9" name="Oval 7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0" name="Oval 7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1" name="Oval 8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2" name="Oval 8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3" name="Oval 8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4" name="Oval 8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95" name="Group 94"/>
                    <p:cNvGrpSpPr/>
                    <p:nvPr/>
                  </p:nvGrpSpPr>
                  <p:grpSpPr>
                    <a:xfrm>
                      <a:off x="5562600" y="22860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96" name="Oval 9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7" name="Oval 9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8" name="Oval 9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9" name="Oval 9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0" name="Oval 9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1" name="Oval 10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2" name="Oval 10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3" name="Oval 10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4" name="Oval 10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115" name="Group 114"/>
                    <p:cNvGrpSpPr/>
                    <p:nvPr/>
                  </p:nvGrpSpPr>
                  <p:grpSpPr>
                    <a:xfrm>
                      <a:off x="5562600" y="27432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116" name="Oval 11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7" name="Oval 11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8" name="Oval 11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9" name="Oval 11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20" name="Oval 11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21" name="Oval 12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22" name="Oval 12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23" name="Oval 12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24" name="Oval 12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135" name="Group 134"/>
                    <p:cNvGrpSpPr/>
                    <p:nvPr/>
                  </p:nvGrpSpPr>
                  <p:grpSpPr>
                    <a:xfrm>
                      <a:off x="5562600" y="32004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136" name="Oval 13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37" name="Oval 13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38" name="Oval 13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39" name="Oval 13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0" name="Oval 13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1" name="Oval 14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2" name="Oval 14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3" name="Oval 14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4" name="Oval 14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155" name="Group 154"/>
                    <p:cNvGrpSpPr/>
                    <p:nvPr/>
                  </p:nvGrpSpPr>
                  <p:grpSpPr>
                    <a:xfrm>
                      <a:off x="5562600" y="36576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156" name="Oval 15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57" name="Oval 15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58" name="Oval 15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59" name="Oval 15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60" name="Oval 15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61" name="Oval 16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62" name="Oval 16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63" name="Oval 16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64" name="Oval 16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175" name="Group 174"/>
                    <p:cNvGrpSpPr/>
                    <p:nvPr/>
                  </p:nvGrpSpPr>
                  <p:grpSpPr>
                    <a:xfrm>
                      <a:off x="5562600" y="41148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176" name="Oval 17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77" name="Oval 17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78" name="Oval 17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79" name="Oval 17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80" name="Oval 17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81" name="Oval 18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82" name="Oval 18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83" name="Oval 18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84" name="Oval 18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195" name="Group 194"/>
                    <p:cNvGrpSpPr/>
                    <p:nvPr/>
                  </p:nvGrpSpPr>
                  <p:grpSpPr>
                    <a:xfrm>
                      <a:off x="5562600" y="45720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196" name="Oval 19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97" name="Oval 19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98" name="Oval 19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99" name="Oval 19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00" name="Oval 19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01" name="Oval 20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02" name="Oval 20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03" name="Oval 20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04" name="Oval 20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25" name="Group 24"/>
                    <p:cNvGrpSpPr/>
                    <p:nvPr/>
                  </p:nvGrpSpPr>
                  <p:grpSpPr>
                    <a:xfrm>
                      <a:off x="5562600" y="6858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26" name="Oval 2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7" name="Oval 2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8" name="Oval 2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9" name="Oval 2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30" name="Oval 2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31" name="Oval 3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32" name="Oval 3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33" name="Oval 3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34" name="Oval 3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45" name="Group 44"/>
                    <p:cNvGrpSpPr/>
                    <p:nvPr/>
                  </p:nvGrpSpPr>
                  <p:grpSpPr>
                    <a:xfrm>
                      <a:off x="5562600" y="11430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46" name="Oval 4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7" name="Oval 4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8" name="Oval 4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9" name="Oval 4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0" name="Oval 4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1" name="Oval 5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2" name="Oval 5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3" name="Oval 5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4" name="Oval 5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65" name="Group 64"/>
                    <p:cNvGrpSpPr/>
                    <p:nvPr/>
                  </p:nvGrpSpPr>
                  <p:grpSpPr>
                    <a:xfrm>
                      <a:off x="5562600" y="16002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66" name="Oval 6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7" name="Oval 6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8" name="Oval 6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9" name="Oval 6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0" name="Oval 6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1" name="Oval 7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2" name="Oval 7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3" name="Oval 7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4" name="Oval 7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85" name="Group 84"/>
                    <p:cNvGrpSpPr/>
                    <p:nvPr/>
                  </p:nvGrpSpPr>
                  <p:grpSpPr>
                    <a:xfrm>
                      <a:off x="5562600" y="20574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86" name="Oval 8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7" name="Oval 8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8" name="Oval 8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9" name="Oval 8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0" name="Oval 8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1" name="Oval 9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2" name="Oval 9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3" name="Oval 9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4" name="Oval 9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105" name="Group 104"/>
                    <p:cNvGrpSpPr/>
                    <p:nvPr/>
                  </p:nvGrpSpPr>
                  <p:grpSpPr>
                    <a:xfrm>
                      <a:off x="5562600" y="25146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106" name="Oval 10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7" name="Oval 10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8" name="Oval 10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9" name="Oval 10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0" name="Oval 10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1" name="Oval 11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2" name="Oval 11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3" name="Oval 11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4" name="Oval 11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125" name="Group 124"/>
                    <p:cNvGrpSpPr/>
                    <p:nvPr/>
                  </p:nvGrpSpPr>
                  <p:grpSpPr>
                    <a:xfrm>
                      <a:off x="5562600" y="29718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126" name="Oval 12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27" name="Oval 12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28" name="Oval 12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29" name="Oval 12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30" name="Oval 12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31" name="Oval 13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32" name="Oval 13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33" name="Oval 13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34" name="Oval 13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145" name="Group 144"/>
                    <p:cNvGrpSpPr/>
                    <p:nvPr/>
                  </p:nvGrpSpPr>
                  <p:grpSpPr>
                    <a:xfrm>
                      <a:off x="5562600" y="34290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146" name="Oval 14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7" name="Oval 14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8" name="Oval 14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9" name="Oval 14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50" name="Oval 14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51" name="Oval 15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52" name="Oval 15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53" name="Oval 15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54" name="Oval 15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165" name="Group 164"/>
                    <p:cNvGrpSpPr/>
                    <p:nvPr/>
                  </p:nvGrpSpPr>
                  <p:grpSpPr>
                    <a:xfrm>
                      <a:off x="5562600" y="38862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166" name="Oval 16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67" name="Oval 16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68" name="Oval 16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69" name="Oval 16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70" name="Oval 16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71" name="Oval 17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72" name="Oval 17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73" name="Oval 17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74" name="Oval 17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185" name="Group 184"/>
                    <p:cNvGrpSpPr/>
                    <p:nvPr/>
                  </p:nvGrpSpPr>
                  <p:grpSpPr>
                    <a:xfrm>
                      <a:off x="5562600" y="43434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186" name="Oval 18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87" name="Oval 18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88" name="Oval 18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89" name="Oval 18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90" name="Oval 18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91" name="Oval 19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92" name="Oval 19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93" name="Oval 19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94" name="Oval 19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205" name="Group 204"/>
                    <p:cNvGrpSpPr/>
                    <p:nvPr/>
                  </p:nvGrpSpPr>
                  <p:grpSpPr>
                    <a:xfrm>
                      <a:off x="5562600" y="4800600"/>
                      <a:ext cx="2057400" cy="228600"/>
                      <a:chOff x="4724400" y="762000"/>
                      <a:chExt cx="2057400" cy="228600"/>
                    </a:xfrm>
                  </p:grpSpPr>
                  <p:sp>
                    <p:nvSpPr>
                      <p:cNvPr id="206" name="Oval 205"/>
                      <p:cNvSpPr/>
                      <p:nvPr/>
                    </p:nvSpPr>
                    <p:spPr>
                      <a:xfrm>
                        <a:off x="4724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07" name="Oval 206"/>
                      <p:cNvSpPr/>
                      <p:nvPr/>
                    </p:nvSpPr>
                    <p:spPr>
                      <a:xfrm>
                        <a:off x="4953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08" name="Oval 207"/>
                      <p:cNvSpPr/>
                      <p:nvPr/>
                    </p:nvSpPr>
                    <p:spPr>
                      <a:xfrm>
                        <a:off x="5181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09" name="Oval 208"/>
                      <p:cNvSpPr/>
                      <p:nvPr/>
                    </p:nvSpPr>
                    <p:spPr>
                      <a:xfrm>
                        <a:off x="5410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10" name="Oval 209"/>
                      <p:cNvSpPr/>
                      <p:nvPr/>
                    </p:nvSpPr>
                    <p:spPr>
                      <a:xfrm>
                        <a:off x="56388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11" name="Oval 210"/>
                      <p:cNvSpPr/>
                      <p:nvPr/>
                    </p:nvSpPr>
                    <p:spPr>
                      <a:xfrm>
                        <a:off x="58674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12" name="Oval 211"/>
                      <p:cNvSpPr/>
                      <p:nvPr/>
                    </p:nvSpPr>
                    <p:spPr>
                      <a:xfrm>
                        <a:off x="60960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13" name="Oval 212"/>
                      <p:cNvSpPr/>
                      <p:nvPr/>
                    </p:nvSpPr>
                    <p:spPr>
                      <a:xfrm>
                        <a:off x="63246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14" name="Oval 213"/>
                      <p:cNvSpPr/>
                      <p:nvPr/>
                    </p:nvSpPr>
                    <p:spPr>
                      <a:xfrm>
                        <a:off x="6553200" y="762000"/>
                        <a:ext cx="228600" cy="2286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2"/>
                      </a:lnRef>
                      <a:fillRef idx="1">
                        <a:schemeClr val="lt1"/>
                      </a:fillRef>
                      <a:effectRef idx="0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p:sp>
                <p:nvSpPr>
                  <p:cNvPr id="241" name="Oval 240"/>
                  <p:cNvSpPr/>
                  <p:nvPr/>
                </p:nvSpPr>
                <p:spPr>
                  <a:xfrm>
                    <a:off x="5562600" y="5029200"/>
                    <a:ext cx="228600" cy="228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2" name="Oval 241"/>
                  <p:cNvSpPr/>
                  <p:nvPr/>
                </p:nvSpPr>
                <p:spPr>
                  <a:xfrm>
                    <a:off x="5791200" y="5029200"/>
                    <a:ext cx="228600" cy="228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Oval 242"/>
                  <p:cNvSpPr/>
                  <p:nvPr/>
                </p:nvSpPr>
                <p:spPr>
                  <a:xfrm>
                    <a:off x="6019800" y="5029200"/>
                    <a:ext cx="228600" cy="228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Oval 243"/>
                  <p:cNvSpPr/>
                  <p:nvPr/>
                </p:nvSpPr>
                <p:spPr>
                  <a:xfrm>
                    <a:off x="6248400" y="5029200"/>
                    <a:ext cx="228600" cy="228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Oval 244"/>
                  <p:cNvSpPr/>
                  <p:nvPr/>
                </p:nvSpPr>
                <p:spPr>
                  <a:xfrm>
                    <a:off x="6477000" y="5029200"/>
                    <a:ext cx="228600" cy="228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6" name="Oval 245"/>
                  <p:cNvSpPr/>
                  <p:nvPr/>
                </p:nvSpPr>
                <p:spPr>
                  <a:xfrm>
                    <a:off x="6705600" y="5029200"/>
                    <a:ext cx="228600" cy="228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7" name="Oval 246"/>
                  <p:cNvSpPr/>
                  <p:nvPr/>
                </p:nvSpPr>
                <p:spPr>
                  <a:xfrm>
                    <a:off x="6934200" y="5029200"/>
                    <a:ext cx="228600" cy="228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8" name="Oval 247"/>
                  <p:cNvSpPr/>
                  <p:nvPr/>
                </p:nvSpPr>
                <p:spPr>
                  <a:xfrm>
                    <a:off x="7162800" y="5029200"/>
                    <a:ext cx="228600" cy="228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9" name="Oval 248"/>
                  <p:cNvSpPr/>
                  <p:nvPr/>
                </p:nvSpPr>
                <p:spPr>
                  <a:xfrm>
                    <a:off x="7391400" y="5029200"/>
                    <a:ext cx="228600" cy="228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255" name="Straight Connector 254"/>
                <p:cNvCxnSpPr/>
                <p:nvPr/>
              </p:nvCxnSpPr>
              <p:spPr>
                <a:xfrm>
                  <a:off x="5562600" y="457200"/>
                  <a:ext cx="0" cy="480060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Straight Connector 255"/>
                <p:cNvCxnSpPr/>
                <p:nvPr/>
              </p:nvCxnSpPr>
              <p:spPr>
                <a:xfrm>
                  <a:off x="7620000" y="457200"/>
                  <a:ext cx="0" cy="480060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9" name="Straight Connector 258"/>
              <p:cNvCxnSpPr/>
              <p:nvPr/>
            </p:nvCxnSpPr>
            <p:spPr>
              <a:xfrm flipH="1">
                <a:off x="5562600" y="5257800"/>
                <a:ext cx="205740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63" name="Group 262"/>
            <p:cNvGrpSpPr/>
            <p:nvPr/>
          </p:nvGrpSpPr>
          <p:grpSpPr>
            <a:xfrm>
              <a:off x="1447800" y="457200"/>
              <a:ext cx="2057400" cy="4800600"/>
              <a:chOff x="1447800" y="457200"/>
              <a:chExt cx="2057400" cy="4800600"/>
            </a:xfrm>
          </p:grpSpPr>
          <p:grpSp>
            <p:nvGrpSpPr>
              <p:cNvPr id="258" name="Group 257"/>
              <p:cNvGrpSpPr/>
              <p:nvPr/>
            </p:nvGrpSpPr>
            <p:grpSpPr>
              <a:xfrm>
                <a:off x="1447800" y="457200"/>
                <a:ext cx="2057400" cy="4800600"/>
                <a:chOff x="1447800" y="457200"/>
                <a:chExt cx="2057400" cy="4800600"/>
              </a:xfrm>
            </p:grpSpPr>
            <p:grpSp>
              <p:nvGrpSpPr>
                <p:cNvPr id="251" name="Group 250"/>
                <p:cNvGrpSpPr/>
                <p:nvPr/>
              </p:nvGrpSpPr>
              <p:grpSpPr>
                <a:xfrm>
                  <a:off x="1447800" y="457200"/>
                  <a:ext cx="2057400" cy="4800600"/>
                  <a:chOff x="1524000" y="457200"/>
                  <a:chExt cx="2057400" cy="4800600"/>
                </a:xfrm>
              </p:grpSpPr>
              <p:grpSp>
                <p:nvGrpSpPr>
                  <p:cNvPr id="18" name="Group 17"/>
                  <p:cNvGrpSpPr/>
                  <p:nvPr/>
                </p:nvGrpSpPr>
                <p:grpSpPr>
                  <a:xfrm>
                    <a:off x="1524000" y="457200"/>
                    <a:ext cx="2057400" cy="685800"/>
                    <a:chOff x="4724400" y="1143000"/>
                    <a:chExt cx="2057400" cy="685800"/>
                  </a:xfrm>
                </p:grpSpPr>
                <p:sp>
                  <p:nvSpPr>
                    <p:cNvPr id="11" name="Oval 10"/>
                    <p:cNvSpPr/>
                    <p:nvPr/>
                  </p:nvSpPr>
                  <p:spPr>
                    <a:xfrm>
                      <a:off x="47244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" name="Oval 11"/>
                    <p:cNvSpPr/>
                    <p:nvPr/>
                  </p:nvSpPr>
                  <p:spPr>
                    <a:xfrm>
                      <a:off x="54102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" name="Oval 12"/>
                    <p:cNvSpPr/>
                    <p:nvPr/>
                  </p:nvSpPr>
                  <p:spPr>
                    <a:xfrm>
                      <a:off x="60960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17" name="Group 216"/>
                  <p:cNvGrpSpPr/>
                  <p:nvPr/>
                </p:nvGrpSpPr>
                <p:grpSpPr>
                  <a:xfrm>
                    <a:off x="1524000" y="1143000"/>
                    <a:ext cx="2057400" cy="685800"/>
                    <a:chOff x="4724400" y="1143000"/>
                    <a:chExt cx="2057400" cy="685800"/>
                  </a:xfrm>
                </p:grpSpPr>
                <p:sp>
                  <p:nvSpPr>
                    <p:cNvPr id="218" name="Oval 217"/>
                    <p:cNvSpPr/>
                    <p:nvPr/>
                  </p:nvSpPr>
                  <p:spPr>
                    <a:xfrm>
                      <a:off x="47244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19" name="Oval 218"/>
                    <p:cNvSpPr/>
                    <p:nvPr/>
                  </p:nvSpPr>
                  <p:spPr>
                    <a:xfrm>
                      <a:off x="54102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0" name="Oval 219"/>
                    <p:cNvSpPr/>
                    <p:nvPr/>
                  </p:nvSpPr>
                  <p:spPr>
                    <a:xfrm>
                      <a:off x="60960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21" name="Group 220"/>
                  <p:cNvGrpSpPr/>
                  <p:nvPr/>
                </p:nvGrpSpPr>
                <p:grpSpPr>
                  <a:xfrm>
                    <a:off x="1524000" y="1828800"/>
                    <a:ext cx="2057400" cy="685800"/>
                    <a:chOff x="4724400" y="1143000"/>
                    <a:chExt cx="2057400" cy="685800"/>
                  </a:xfrm>
                </p:grpSpPr>
                <p:sp>
                  <p:nvSpPr>
                    <p:cNvPr id="222" name="Oval 221"/>
                    <p:cNvSpPr/>
                    <p:nvPr/>
                  </p:nvSpPr>
                  <p:spPr>
                    <a:xfrm>
                      <a:off x="47244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3" name="Oval 222"/>
                    <p:cNvSpPr/>
                    <p:nvPr/>
                  </p:nvSpPr>
                  <p:spPr>
                    <a:xfrm>
                      <a:off x="54102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4" name="Oval 223"/>
                    <p:cNvSpPr/>
                    <p:nvPr/>
                  </p:nvSpPr>
                  <p:spPr>
                    <a:xfrm>
                      <a:off x="60960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25" name="Group 224"/>
                  <p:cNvGrpSpPr/>
                  <p:nvPr/>
                </p:nvGrpSpPr>
                <p:grpSpPr>
                  <a:xfrm>
                    <a:off x="1524000" y="2514600"/>
                    <a:ext cx="2057400" cy="685800"/>
                    <a:chOff x="4724400" y="1143000"/>
                    <a:chExt cx="2057400" cy="685800"/>
                  </a:xfrm>
                </p:grpSpPr>
                <p:sp>
                  <p:nvSpPr>
                    <p:cNvPr id="226" name="Oval 225"/>
                    <p:cNvSpPr/>
                    <p:nvPr/>
                  </p:nvSpPr>
                  <p:spPr>
                    <a:xfrm>
                      <a:off x="47244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7" name="Oval 226"/>
                    <p:cNvSpPr/>
                    <p:nvPr/>
                  </p:nvSpPr>
                  <p:spPr>
                    <a:xfrm>
                      <a:off x="54102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8" name="Oval 227"/>
                    <p:cNvSpPr/>
                    <p:nvPr/>
                  </p:nvSpPr>
                  <p:spPr>
                    <a:xfrm>
                      <a:off x="60960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29" name="Group 228"/>
                  <p:cNvGrpSpPr/>
                  <p:nvPr/>
                </p:nvGrpSpPr>
                <p:grpSpPr>
                  <a:xfrm>
                    <a:off x="1524000" y="3200400"/>
                    <a:ext cx="2057400" cy="685800"/>
                    <a:chOff x="4724400" y="1143000"/>
                    <a:chExt cx="2057400" cy="685800"/>
                  </a:xfrm>
                </p:grpSpPr>
                <p:sp>
                  <p:nvSpPr>
                    <p:cNvPr id="230" name="Oval 229"/>
                    <p:cNvSpPr/>
                    <p:nvPr/>
                  </p:nvSpPr>
                  <p:spPr>
                    <a:xfrm>
                      <a:off x="47244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31" name="Oval 230"/>
                    <p:cNvSpPr/>
                    <p:nvPr/>
                  </p:nvSpPr>
                  <p:spPr>
                    <a:xfrm>
                      <a:off x="54102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32" name="Oval 231"/>
                    <p:cNvSpPr/>
                    <p:nvPr/>
                  </p:nvSpPr>
                  <p:spPr>
                    <a:xfrm>
                      <a:off x="60960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33" name="Group 232"/>
                  <p:cNvGrpSpPr/>
                  <p:nvPr/>
                </p:nvGrpSpPr>
                <p:grpSpPr>
                  <a:xfrm>
                    <a:off x="1524000" y="3886200"/>
                    <a:ext cx="2057400" cy="685800"/>
                    <a:chOff x="4724400" y="1143000"/>
                    <a:chExt cx="2057400" cy="685800"/>
                  </a:xfrm>
                </p:grpSpPr>
                <p:sp>
                  <p:nvSpPr>
                    <p:cNvPr id="234" name="Oval 233"/>
                    <p:cNvSpPr/>
                    <p:nvPr/>
                  </p:nvSpPr>
                  <p:spPr>
                    <a:xfrm>
                      <a:off x="47244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35" name="Oval 234"/>
                    <p:cNvSpPr/>
                    <p:nvPr/>
                  </p:nvSpPr>
                  <p:spPr>
                    <a:xfrm>
                      <a:off x="54102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36" name="Oval 235"/>
                    <p:cNvSpPr/>
                    <p:nvPr/>
                  </p:nvSpPr>
                  <p:spPr>
                    <a:xfrm>
                      <a:off x="60960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37" name="Group 236"/>
                  <p:cNvGrpSpPr/>
                  <p:nvPr/>
                </p:nvGrpSpPr>
                <p:grpSpPr>
                  <a:xfrm>
                    <a:off x="1524000" y="4572000"/>
                    <a:ext cx="2057400" cy="685800"/>
                    <a:chOff x="4724400" y="1143000"/>
                    <a:chExt cx="2057400" cy="685800"/>
                  </a:xfrm>
                </p:grpSpPr>
                <p:sp>
                  <p:nvSpPr>
                    <p:cNvPr id="238" name="Oval 237"/>
                    <p:cNvSpPr/>
                    <p:nvPr/>
                  </p:nvSpPr>
                  <p:spPr>
                    <a:xfrm>
                      <a:off x="47244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39" name="Oval 238"/>
                    <p:cNvSpPr/>
                    <p:nvPr/>
                  </p:nvSpPr>
                  <p:spPr>
                    <a:xfrm>
                      <a:off x="54102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0" name="Oval 239"/>
                    <p:cNvSpPr/>
                    <p:nvPr/>
                  </p:nvSpPr>
                  <p:spPr>
                    <a:xfrm>
                      <a:off x="6096000" y="1143000"/>
                      <a:ext cx="685800" cy="6858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cxnSp>
              <p:nvCxnSpPr>
                <p:cNvPr id="253" name="Straight Connector 252"/>
                <p:cNvCxnSpPr/>
                <p:nvPr/>
              </p:nvCxnSpPr>
              <p:spPr>
                <a:xfrm>
                  <a:off x="1447800" y="457200"/>
                  <a:ext cx="0" cy="480060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Straight Connector 253"/>
                <p:cNvCxnSpPr/>
                <p:nvPr/>
              </p:nvCxnSpPr>
              <p:spPr>
                <a:xfrm>
                  <a:off x="3505200" y="457200"/>
                  <a:ext cx="0" cy="480060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62" name="Straight Connector 261"/>
              <p:cNvCxnSpPr/>
              <p:nvPr/>
            </p:nvCxnSpPr>
            <p:spPr>
              <a:xfrm flipH="1">
                <a:off x="1447800" y="5257800"/>
                <a:ext cx="205740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60" name="Rectangle 259"/>
          <p:cNvSpPr/>
          <p:nvPr/>
        </p:nvSpPr>
        <p:spPr>
          <a:xfrm>
            <a:off x="3124200" y="0"/>
            <a:ext cx="2794552" cy="24314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Capillary Action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</a:rPr>
              <a:t>(Capillarity)</a:t>
            </a:r>
            <a:endParaRPr lang="en-US" sz="4000" b="1" dirty="0" smtClean="0">
              <a:ln w="10541" cmpd="sng">
                <a:noFill/>
                <a:prstDash val="solid"/>
              </a:ln>
            </a:endParaRPr>
          </a:p>
          <a:p>
            <a:pPr algn="ctr"/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3317683" y="6273225"/>
            <a:ext cx="25086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(this is water)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76200" y="6650995"/>
            <a:ext cx="1289134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by Charles Burrows</a:t>
            </a:r>
            <a:endParaRPr lang="en-US" sz="11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3879 L -3.33333E-6 0.14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3456E-6 L -3.33333E-6 -0.09993 " pathEditMode="relative" rAng="0" ptsTypes="AA">
                                      <p:cBhvr>
                                        <p:cTn id="9" dur="5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3.33333E-6 -0.33333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" grpId="0" animBg="1"/>
      <p:bldP spid="26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14</cp:revision>
  <dcterms:created xsi:type="dcterms:W3CDTF">2017-12-13T18:48:29Z</dcterms:created>
  <dcterms:modified xsi:type="dcterms:W3CDTF">2017-12-14T17:17:51Z</dcterms:modified>
</cp:coreProperties>
</file>