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91F4E-E879-4AA6-BB8C-A9FDFA534F9C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039DF-2277-443B-8F87-04A9025B8D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91F4E-E879-4AA6-BB8C-A9FDFA534F9C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039DF-2277-443B-8F87-04A9025B8D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91F4E-E879-4AA6-BB8C-A9FDFA534F9C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039DF-2277-443B-8F87-04A9025B8D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91F4E-E879-4AA6-BB8C-A9FDFA534F9C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039DF-2277-443B-8F87-04A9025B8D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91F4E-E879-4AA6-BB8C-A9FDFA534F9C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039DF-2277-443B-8F87-04A9025B8D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91F4E-E879-4AA6-BB8C-A9FDFA534F9C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039DF-2277-443B-8F87-04A9025B8D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91F4E-E879-4AA6-BB8C-A9FDFA534F9C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039DF-2277-443B-8F87-04A9025B8D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91F4E-E879-4AA6-BB8C-A9FDFA534F9C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039DF-2277-443B-8F87-04A9025B8D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91F4E-E879-4AA6-BB8C-A9FDFA534F9C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039DF-2277-443B-8F87-04A9025B8D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91F4E-E879-4AA6-BB8C-A9FDFA534F9C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039DF-2277-443B-8F87-04A9025B8D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91F4E-E879-4AA6-BB8C-A9FDFA534F9C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039DF-2277-443B-8F87-04A9025B8D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91F4E-E879-4AA6-BB8C-A9FDFA534F9C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039DF-2277-443B-8F87-04A9025B8D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Rectangle 265"/>
          <p:cNvSpPr/>
          <p:nvPr/>
        </p:nvSpPr>
        <p:spPr>
          <a:xfrm>
            <a:off x="5562600" y="5867400"/>
            <a:ext cx="2057400" cy="2438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Rectangle 266"/>
          <p:cNvSpPr/>
          <p:nvPr/>
        </p:nvSpPr>
        <p:spPr>
          <a:xfrm>
            <a:off x="1447800" y="5867400"/>
            <a:ext cx="2057400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5791200"/>
            <a:ext cx="9144000" cy="1066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5" name="Group 264"/>
          <p:cNvGrpSpPr/>
          <p:nvPr/>
        </p:nvGrpSpPr>
        <p:grpSpPr>
          <a:xfrm>
            <a:off x="1447800" y="76200"/>
            <a:ext cx="6172200" cy="4800600"/>
            <a:chOff x="1447800" y="457200"/>
            <a:chExt cx="6172200" cy="4800600"/>
          </a:xfrm>
        </p:grpSpPr>
        <p:grpSp>
          <p:nvGrpSpPr>
            <p:cNvPr id="264" name="Group 263"/>
            <p:cNvGrpSpPr/>
            <p:nvPr/>
          </p:nvGrpSpPr>
          <p:grpSpPr>
            <a:xfrm>
              <a:off x="5562600" y="457200"/>
              <a:ext cx="2057400" cy="4800600"/>
              <a:chOff x="5562600" y="457200"/>
              <a:chExt cx="2057400" cy="4800600"/>
            </a:xfrm>
          </p:grpSpPr>
          <p:grpSp>
            <p:nvGrpSpPr>
              <p:cNvPr id="257" name="Group 256"/>
              <p:cNvGrpSpPr/>
              <p:nvPr/>
            </p:nvGrpSpPr>
            <p:grpSpPr>
              <a:xfrm>
                <a:off x="5562600" y="457200"/>
                <a:ext cx="2057400" cy="4800600"/>
                <a:chOff x="5562600" y="457200"/>
                <a:chExt cx="2057400" cy="4800600"/>
              </a:xfrm>
            </p:grpSpPr>
            <p:grpSp>
              <p:nvGrpSpPr>
                <p:cNvPr id="250" name="Group 249"/>
                <p:cNvGrpSpPr/>
                <p:nvPr/>
              </p:nvGrpSpPr>
              <p:grpSpPr>
                <a:xfrm>
                  <a:off x="5562600" y="457200"/>
                  <a:ext cx="2057400" cy="4800600"/>
                  <a:chOff x="5562600" y="457200"/>
                  <a:chExt cx="2057400" cy="4800600"/>
                </a:xfrm>
              </p:grpSpPr>
              <p:grpSp>
                <p:nvGrpSpPr>
                  <p:cNvPr id="216" name="Group 215"/>
                  <p:cNvGrpSpPr/>
                  <p:nvPr/>
                </p:nvGrpSpPr>
                <p:grpSpPr>
                  <a:xfrm>
                    <a:off x="5562600" y="457200"/>
                    <a:ext cx="2057400" cy="4572000"/>
                    <a:chOff x="5562600" y="457200"/>
                    <a:chExt cx="2057400" cy="4572000"/>
                  </a:xfrm>
                </p:grpSpPr>
                <p:grpSp>
                  <p:nvGrpSpPr>
                    <p:cNvPr id="19" name="Group 18"/>
                    <p:cNvGrpSpPr/>
                    <p:nvPr/>
                  </p:nvGrpSpPr>
                  <p:grpSpPr>
                    <a:xfrm>
                      <a:off x="5562600" y="457200"/>
                      <a:ext cx="2057400" cy="228600"/>
                      <a:chOff x="4724400" y="762000"/>
                      <a:chExt cx="2057400" cy="228600"/>
                    </a:xfrm>
                  </p:grpSpPr>
                  <p:sp>
                    <p:nvSpPr>
                      <p:cNvPr id="5" name="Oval 4"/>
                      <p:cNvSpPr/>
                      <p:nvPr/>
                    </p:nvSpPr>
                    <p:spPr>
                      <a:xfrm>
                        <a:off x="47244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6" name="Oval 5"/>
                      <p:cNvSpPr/>
                      <p:nvPr/>
                    </p:nvSpPr>
                    <p:spPr>
                      <a:xfrm>
                        <a:off x="49530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" name="Oval 6"/>
                      <p:cNvSpPr/>
                      <p:nvPr/>
                    </p:nvSpPr>
                    <p:spPr>
                      <a:xfrm>
                        <a:off x="51816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" name="Oval 7"/>
                      <p:cNvSpPr/>
                      <p:nvPr/>
                    </p:nvSpPr>
                    <p:spPr>
                      <a:xfrm>
                        <a:off x="54102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9" name="Oval 8"/>
                      <p:cNvSpPr/>
                      <p:nvPr/>
                    </p:nvSpPr>
                    <p:spPr>
                      <a:xfrm>
                        <a:off x="56388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4" name="Oval 13"/>
                      <p:cNvSpPr/>
                      <p:nvPr/>
                    </p:nvSpPr>
                    <p:spPr>
                      <a:xfrm>
                        <a:off x="58674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5" name="Oval 14"/>
                      <p:cNvSpPr/>
                      <p:nvPr/>
                    </p:nvSpPr>
                    <p:spPr>
                      <a:xfrm>
                        <a:off x="60960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6" name="Oval 15"/>
                      <p:cNvSpPr/>
                      <p:nvPr/>
                    </p:nvSpPr>
                    <p:spPr>
                      <a:xfrm>
                        <a:off x="63246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7" name="Oval 16"/>
                      <p:cNvSpPr/>
                      <p:nvPr/>
                    </p:nvSpPr>
                    <p:spPr>
                      <a:xfrm>
                        <a:off x="65532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35" name="Group 34"/>
                    <p:cNvGrpSpPr/>
                    <p:nvPr/>
                  </p:nvGrpSpPr>
                  <p:grpSpPr>
                    <a:xfrm>
                      <a:off x="5562600" y="914400"/>
                      <a:ext cx="2057400" cy="228600"/>
                      <a:chOff x="4724400" y="762000"/>
                      <a:chExt cx="2057400" cy="228600"/>
                    </a:xfrm>
                  </p:grpSpPr>
                  <p:sp>
                    <p:nvSpPr>
                      <p:cNvPr id="36" name="Oval 35"/>
                      <p:cNvSpPr/>
                      <p:nvPr/>
                    </p:nvSpPr>
                    <p:spPr>
                      <a:xfrm>
                        <a:off x="47244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7" name="Oval 36"/>
                      <p:cNvSpPr/>
                      <p:nvPr/>
                    </p:nvSpPr>
                    <p:spPr>
                      <a:xfrm>
                        <a:off x="49530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8" name="Oval 37"/>
                      <p:cNvSpPr/>
                      <p:nvPr/>
                    </p:nvSpPr>
                    <p:spPr>
                      <a:xfrm>
                        <a:off x="51816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9" name="Oval 38"/>
                      <p:cNvSpPr/>
                      <p:nvPr/>
                    </p:nvSpPr>
                    <p:spPr>
                      <a:xfrm>
                        <a:off x="54102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40" name="Oval 39"/>
                      <p:cNvSpPr/>
                      <p:nvPr/>
                    </p:nvSpPr>
                    <p:spPr>
                      <a:xfrm>
                        <a:off x="56388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41" name="Oval 40"/>
                      <p:cNvSpPr/>
                      <p:nvPr/>
                    </p:nvSpPr>
                    <p:spPr>
                      <a:xfrm>
                        <a:off x="58674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42" name="Oval 41"/>
                      <p:cNvSpPr/>
                      <p:nvPr/>
                    </p:nvSpPr>
                    <p:spPr>
                      <a:xfrm>
                        <a:off x="60960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43" name="Oval 42"/>
                      <p:cNvSpPr/>
                      <p:nvPr/>
                    </p:nvSpPr>
                    <p:spPr>
                      <a:xfrm>
                        <a:off x="63246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44" name="Oval 43"/>
                      <p:cNvSpPr/>
                      <p:nvPr/>
                    </p:nvSpPr>
                    <p:spPr>
                      <a:xfrm>
                        <a:off x="65532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55" name="Group 54"/>
                    <p:cNvGrpSpPr/>
                    <p:nvPr/>
                  </p:nvGrpSpPr>
                  <p:grpSpPr>
                    <a:xfrm>
                      <a:off x="5562600" y="1371600"/>
                      <a:ext cx="2057400" cy="228600"/>
                      <a:chOff x="4724400" y="762000"/>
                      <a:chExt cx="2057400" cy="228600"/>
                    </a:xfrm>
                  </p:grpSpPr>
                  <p:sp>
                    <p:nvSpPr>
                      <p:cNvPr id="56" name="Oval 55"/>
                      <p:cNvSpPr/>
                      <p:nvPr/>
                    </p:nvSpPr>
                    <p:spPr>
                      <a:xfrm>
                        <a:off x="47244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7" name="Oval 56"/>
                      <p:cNvSpPr/>
                      <p:nvPr/>
                    </p:nvSpPr>
                    <p:spPr>
                      <a:xfrm>
                        <a:off x="49530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8" name="Oval 57"/>
                      <p:cNvSpPr/>
                      <p:nvPr/>
                    </p:nvSpPr>
                    <p:spPr>
                      <a:xfrm>
                        <a:off x="51816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9" name="Oval 58"/>
                      <p:cNvSpPr/>
                      <p:nvPr/>
                    </p:nvSpPr>
                    <p:spPr>
                      <a:xfrm>
                        <a:off x="54102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60" name="Oval 59"/>
                      <p:cNvSpPr/>
                      <p:nvPr/>
                    </p:nvSpPr>
                    <p:spPr>
                      <a:xfrm>
                        <a:off x="56388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61" name="Oval 60"/>
                      <p:cNvSpPr/>
                      <p:nvPr/>
                    </p:nvSpPr>
                    <p:spPr>
                      <a:xfrm>
                        <a:off x="58674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62" name="Oval 61"/>
                      <p:cNvSpPr/>
                      <p:nvPr/>
                    </p:nvSpPr>
                    <p:spPr>
                      <a:xfrm>
                        <a:off x="60960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63" name="Oval 62"/>
                      <p:cNvSpPr/>
                      <p:nvPr/>
                    </p:nvSpPr>
                    <p:spPr>
                      <a:xfrm>
                        <a:off x="63246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64" name="Oval 63"/>
                      <p:cNvSpPr/>
                      <p:nvPr/>
                    </p:nvSpPr>
                    <p:spPr>
                      <a:xfrm>
                        <a:off x="65532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75" name="Group 74"/>
                    <p:cNvGrpSpPr/>
                    <p:nvPr/>
                  </p:nvGrpSpPr>
                  <p:grpSpPr>
                    <a:xfrm>
                      <a:off x="5562600" y="1828800"/>
                      <a:ext cx="2057400" cy="228600"/>
                      <a:chOff x="4724400" y="762000"/>
                      <a:chExt cx="2057400" cy="228600"/>
                    </a:xfrm>
                  </p:grpSpPr>
                  <p:sp>
                    <p:nvSpPr>
                      <p:cNvPr id="76" name="Oval 75"/>
                      <p:cNvSpPr/>
                      <p:nvPr/>
                    </p:nvSpPr>
                    <p:spPr>
                      <a:xfrm>
                        <a:off x="47244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7" name="Oval 76"/>
                      <p:cNvSpPr/>
                      <p:nvPr/>
                    </p:nvSpPr>
                    <p:spPr>
                      <a:xfrm>
                        <a:off x="49530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8" name="Oval 77"/>
                      <p:cNvSpPr/>
                      <p:nvPr/>
                    </p:nvSpPr>
                    <p:spPr>
                      <a:xfrm>
                        <a:off x="51816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9" name="Oval 78"/>
                      <p:cNvSpPr/>
                      <p:nvPr/>
                    </p:nvSpPr>
                    <p:spPr>
                      <a:xfrm>
                        <a:off x="54102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0" name="Oval 79"/>
                      <p:cNvSpPr/>
                      <p:nvPr/>
                    </p:nvSpPr>
                    <p:spPr>
                      <a:xfrm>
                        <a:off x="56388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1" name="Oval 80"/>
                      <p:cNvSpPr/>
                      <p:nvPr/>
                    </p:nvSpPr>
                    <p:spPr>
                      <a:xfrm>
                        <a:off x="58674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2" name="Oval 81"/>
                      <p:cNvSpPr/>
                      <p:nvPr/>
                    </p:nvSpPr>
                    <p:spPr>
                      <a:xfrm>
                        <a:off x="60960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3" name="Oval 82"/>
                      <p:cNvSpPr/>
                      <p:nvPr/>
                    </p:nvSpPr>
                    <p:spPr>
                      <a:xfrm>
                        <a:off x="63246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4" name="Oval 83"/>
                      <p:cNvSpPr/>
                      <p:nvPr/>
                    </p:nvSpPr>
                    <p:spPr>
                      <a:xfrm>
                        <a:off x="65532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95" name="Group 94"/>
                    <p:cNvGrpSpPr/>
                    <p:nvPr/>
                  </p:nvGrpSpPr>
                  <p:grpSpPr>
                    <a:xfrm>
                      <a:off x="5562600" y="2286000"/>
                      <a:ext cx="2057400" cy="228600"/>
                      <a:chOff x="4724400" y="762000"/>
                      <a:chExt cx="2057400" cy="228600"/>
                    </a:xfrm>
                  </p:grpSpPr>
                  <p:sp>
                    <p:nvSpPr>
                      <p:cNvPr id="96" name="Oval 95"/>
                      <p:cNvSpPr/>
                      <p:nvPr/>
                    </p:nvSpPr>
                    <p:spPr>
                      <a:xfrm>
                        <a:off x="47244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97" name="Oval 96"/>
                      <p:cNvSpPr/>
                      <p:nvPr/>
                    </p:nvSpPr>
                    <p:spPr>
                      <a:xfrm>
                        <a:off x="49530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98" name="Oval 97"/>
                      <p:cNvSpPr/>
                      <p:nvPr/>
                    </p:nvSpPr>
                    <p:spPr>
                      <a:xfrm>
                        <a:off x="51816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99" name="Oval 98"/>
                      <p:cNvSpPr/>
                      <p:nvPr/>
                    </p:nvSpPr>
                    <p:spPr>
                      <a:xfrm>
                        <a:off x="54102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0" name="Oval 99"/>
                      <p:cNvSpPr/>
                      <p:nvPr/>
                    </p:nvSpPr>
                    <p:spPr>
                      <a:xfrm>
                        <a:off x="56388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1" name="Oval 100"/>
                      <p:cNvSpPr/>
                      <p:nvPr/>
                    </p:nvSpPr>
                    <p:spPr>
                      <a:xfrm>
                        <a:off x="58674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2" name="Oval 101"/>
                      <p:cNvSpPr/>
                      <p:nvPr/>
                    </p:nvSpPr>
                    <p:spPr>
                      <a:xfrm>
                        <a:off x="60960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3" name="Oval 102"/>
                      <p:cNvSpPr/>
                      <p:nvPr/>
                    </p:nvSpPr>
                    <p:spPr>
                      <a:xfrm>
                        <a:off x="63246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4" name="Oval 103"/>
                      <p:cNvSpPr/>
                      <p:nvPr/>
                    </p:nvSpPr>
                    <p:spPr>
                      <a:xfrm>
                        <a:off x="65532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115" name="Group 114"/>
                    <p:cNvGrpSpPr/>
                    <p:nvPr/>
                  </p:nvGrpSpPr>
                  <p:grpSpPr>
                    <a:xfrm>
                      <a:off x="5562600" y="2743200"/>
                      <a:ext cx="2057400" cy="228600"/>
                      <a:chOff x="4724400" y="762000"/>
                      <a:chExt cx="2057400" cy="228600"/>
                    </a:xfrm>
                  </p:grpSpPr>
                  <p:sp>
                    <p:nvSpPr>
                      <p:cNvPr id="116" name="Oval 115"/>
                      <p:cNvSpPr/>
                      <p:nvPr/>
                    </p:nvSpPr>
                    <p:spPr>
                      <a:xfrm>
                        <a:off x="47244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17" name="Oval 116"/>
                      <p:cNvSpPr/>
                      <p:nvPr/>
                    </p:nvSpPr>
                    <p:spPr>
                      <a:xfrm>
                        <a:off x="49530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18" name="Oval 117"/>
                      <p:cNvSpPr/>
                      <p:nvPr/>
                    </p:nvSpPr>
                    <p:spPr>
                      <a:xfrm>
                        <a:off x="51816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19" name="Oval 118"/>
                      <p:cNvSpPr/>
                      <p:nvPr/>
                    </p:nvSpPr>
                    <p:spPr>
                      <a:xfrm>
                        <a:off x="54102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20" name="Oval 119"/>
                      <p:cNvSpPr/>
                      <p:nvPr/>
                    </p:nvSpPr>
                    <p:spPr>
                      <a:xfrm>
                        <a:off x="56388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21" name="Oval 120"/>
                      <p:cNvSpPr/>
                      <p:nvPr/>
                    </p:nvSpPr>
                    <p:spPr>
                      <a:xfrm>
                        <a:off x="58674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22" name="Oval 121"/>
                      <p:cNvSpPr/>
                      <p:nvPr/>
                    </p:nvSpPr>
                    <p:spPr>
                      <a:xfrm>
                        <a:off x="60960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23" name="Oval 122"/>
                      <p:cNvSpPr/>
                      <p:nvPr/>
                    </p:nvSpPr>
                    <p:spPr>
                      <a:xfrm>
                        <a:off x="63246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24" name="Oval 123"/>
                      <p:cNvSpPr/>
                      <p:nvPr/>
                    </p:nvSpPr>
                    <p:spPr>
                      <a:xfrm>
                        <a:off x="65532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135" name="Group 134"/>
                    <p:cNvGrpSpPr/>
                    <p:nvPr/>
                  </p:nvGrpSpPr>
                  <p:grpSpPr>
                    <a:xfrm>
                      <a:off x="5562600" y="3200400"/>
                      <a:ext cx="2057400" cy="228600"/>
                      <a:chOff x="4724400" y="762000"/>
                      <a:chExt cx="2057400" cy="228600"/>
                    </a:xfrm>
                  </p:grpSpPr>
                  <p:sp>
                    <p:nvSpPr>
                      <p:cNvPr id="136" name="Oval 135"/>
                      <p:cNvSpPr/>
                      <p:nvPr/>
                    </p:nvSpPr>
                    <p:spPr>
                      <a:xfrm>
                        <a:off x="47244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37" name="Oval 136"/>
                      <p:cNvSpPr/>
                      <p:nvPr/>
                    </p:nvSpPr>
                    <p:spPr>
                      <a:xfrm>
                        <a:off x="49530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38" name="Oval 137"/>
                      <p:cNvSpPr/>
                      <p:nvPr/>
                    </p:nvSpPr>
                    <p:spPr>
                      <a:xfrm>
                        <a:off x="51816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39" name="Oval 138"/>
                      <p:cNvSpPr/>
                      <p:nvPr/>
                    </p:nvSpPr>
                    <p:spPr>
                      <a:xfrm>
                        <a:off x="54102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40" name="Oval 139"/>
                      <p:cNvSpPr/>
                      <p:nvPr/>
                    </p:nvSpPr>
                    <p:spPr>
                      <a:xfrm>
                        <a:off x="56388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41" name="Oval 140"/>
                      <p:cNvSpPr/>
                      <p:nvPr/>
                    </p:nvSpPr>
                    <p:spPr>
                      <a:xfrm>
                        <a:off x="58674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42" name="Oval 141"/>
                      <p:cNvSpPr/>
                      <p:nvPr/>
                    </p:nvSpPr>
                    <p:spPr>
                      <a:xfrm>
                        <a:off x="60960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43" name="Oval 142"/>
                      <p:cNvSpPr/>
                      <p:nvPr/>
                    </p:nvSpPr>
                    <p:spPr>
                      <a:xfrm>
                        <a:off x="63246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44" name="Oval 143"/>
                      <p:cNvSpPr/>
                      <p:nvPr/>
                    </p:nvSpPr>
                    <p:spPr>
                      <a:xfrm>
                        <a:off x="65532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155" name="Group 154"/>
                    <p:cNvGrpSpPr/>
                    <p:nvPr/>
                  </p:nvGrpSpPr>
                  <p:grpSpPr>
                    <a:xfrm>
                      <a:off x="5562600" y="3657600"/>
                      <a:ext cx="2057400" cy="228600"/>
                      <a:chOff x="4724400" y="762000"/>
                      <a:chExt cx="2057400" cy="228600"/>
                    </a:xfrm>
                  </p:grpSpPr>
                  <p:sp>
                    <p:nvSpPr>
                      <p:cNvPr id="156" name="Oval 155"/>
                      <p:cNvSpPr/>
                      <p:nvPr/>
                    </p:nvSpPr>
                    <p:spPr>
                      <a:xfrm>
                        <a:off x="47244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57" name="Oval 156"/>
                      <p:cNvSpPr/>
                      <p:nvPr/>
                    </p:nvSpPr>
                    <p:spPr>
                      <a:xfrm>
                        <a:off x="49530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58" name="Oval 157"/>
                      <p:cNvSpPr/>
                      <p:nvPr/>
                    </p:nvSpPr>
                    <p:spPr>
                      <a:xfrm>
                        <a:off x="51816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59" name="Oval 158"/>
                      <p:cNvSpPr/>
                      <p:nvPr/>
                    </p:nvSpPr>
                    <p:spPr>
                      <a:xfrm>
                        <a:off x="54102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60" name="Oval 159"/>
                      <p:cNvSpPr/>
                      <p:nvPr/>
                    </p:nvSpPr>
                    <p:spPr>
                      <a:xfrm>
                        <a:off x="56388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61" name="Oval 160"/>
                      <p:cNvSpPr/>
                      <p:nvPr/>
                    </p:nvSpPr>
                    <p:spPr>
                      <a:xfrm>
                        <a:off x="58674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62" name="Oval 161"/>
                      <p:cNvSpPr/>
                      <p:nvPr/>
                    </p:nvSpPr>
                    <p:spPr>
                      <a:xfrm>
                        <a:off x="60960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63" name="Oval 162"/>
                      <p:cNvSpPr/>
                      <p:nvPr/>
                    </p:nvSpPr>
                    <p:spPr>
                      <a:xfrm>
                        <a:off x="63246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64" name="Oval 163"/>
                      <p:cNvSpPr/>
                      <p:nvPr/>
                    </p:nvSpPr>
                    <p:spPr>
                      <a:xfrm>
                        <a:off x="65532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175" name="Group 174"/>
                    <p:cNvGrpSpPr/>
                    <p:nvPr/>
                  </p:nvGrpSpPr>
                  <p:grpSpPr>
                    <a:xfrm>
                      <a:off x="5562600" y="4114800"/>
                      <a:ext cx="2057400" cy="228600"/>
                      <a:chOff x="4724400" y="762000"/>
                      <a:chExt cx="2057400" cy="228600"/>
                    </a:xfrm>
                  </p:grpSpPr>
                  <p:sp>
                    <p:nvSpPr>
                      <p:cNvPr id="176" name="Oval 175"/>
                      <p:cNvSpPr/>
                      <p:nvPr/>
                    </p:nvSpPr>
                    <p:spPr>
                      <a:xfrm>
                        <a:off x="47244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77" name="Oval 176"/>
                      <p:cNvSpPr/>
                      <p:nvPr/>
                    </p:nvSpPr>
                    <p:spPr>
                      <a:xfrm>
                        <a:off x="49530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78" name="Oval 177"/>
                      <p:cNvSpPr/>
                      <p:nvPr/>
                    </p:nvSpPr>
                    <p:spPr>
                      <a:xfrm>
                        <a:off x="51816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79" name="Oval 178"/>
                      <p:cNvSpPr/>
                      <p:nvPr/>
                    </p:nvSpPr>
                    <p:spPr>
                      <a:xfrm>
                        <a:off x="54102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80" name="Oval 179"/>
                      <p:cNvSpPr/>
                      <p:nvPr/>
                    </p:nvSpPr>
                    <p:spPr>
                      <a:xfrm>
                        <a:off x="56388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81" name="Oval 180"/>
                      <p:cNvSpPr/>
                      <p:nvPr/>
                    </p:nvSpPr>
                    <p:spPr>
                      <a:xfrm>
                        <a:off x="58674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82" name="Oval 181"/>
                      <p:cNvSpPr/>
                      <p:nvPr/>
                    </p:nvSpPr>
                    <p:spPr>
                      <a:xfrm>
                        <a:off x="60960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83" name="Oval 182"/>
                      <p:cNvSpPr/>
                      <p:nvPr/>
                    </p:nvSpPr>
                    <p:spPr>
                      <a:xfrm>
                        <a:off x="63246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84" name="Oval 183"/>
                      <p:cNvSpPr/>
                      <p:nvPr/>
                    </p:nvSpPr>
                    <p:spPr>
                      <a:xfrm>
                        <a:off x="65532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195" name="Group 194"/>
                    <p:cNvGrpSpPr/>
                    <p:nvPr/>
                  </p:nvGrpSpPr>
                  <p:grpSpPr>
                    <a:xfrm>
                      <a:off x="5562600" y="4572000"/>
                      <a:ext cx="2057400" cy="228600"/>
                      <a:chOff x="4724400" y="762000"/>
                      <a:chExt cx="2057400" cy="228600"/>
                    </a:xfrm>
                  </p:grpSpPr>
                  <p:sp>
                    <p:nvSpPr>
                      <p:cNvPr id="196" name="Oval 195"/>
                      <p:cNvSpPr/>
                      <p:nvPr/>
                    </p:nvSpPr>
                    <p:spPr>
                      <a:xfrm>
                        <a:off x="47244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97" name="Oval 196"/>
                      <p:cNvSpPr/>
                      <p:nvPr/>
                    </p:nvSpPr>
                    <p:spPr>
                      <a:xfrm>
                        <a:off x="49530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98" name="Oval 197"/>
                      <p:cNvSpPr/>
                      <p:nvPr/>
                    </p:nvSpPr>
                    <p:spPr>
                      <a:xfrm>
                        <a:off x="51816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99" name="Oval 198"/>
                      <p:cNvSpPr/>
                      <p:nvPr/>
                    </p:nvSpPr>
                    <p:spPr>
                      <a:xfrm>
                        <a:off x="54102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00" name="Oval 199"/>
                      <p:cNvSpPr/>
                      <p:nvPr/>
                    </p:nvSpPr>
                    <p:spPr>
                      <a:xfrm>
                        <a:off x="56388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01" name="Oval 200"/>
                      <p:cNvSpPr/>
                      <p:nvPr/>
                    </p:nvSpPr>
                    <p:spPr>
                      <a:xfrm>
                        <a:off x="58674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02" name="Oval 201"/>
                      <p:cNvSpPr/>
                      <p:nvPr/>
                    </p:nvSpPr>
                    <p:spPr>
                      <a:xfrm>
                        <a:off x="60960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03" name="Oval 202"/>
                      <p:cNvSpPr/>
                      <p:nvPr/>
                    </p:nvSpPr>
                    <p:spPr>
                      <a:xfrm>
                        <a:off x="63246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04" name="Oval 203"/>
                      <p:cNvSpPr/>
                      <p:nvPr/>
                    </p:nvSpPr>
                    <p:spPr>
                      <a:xfrm>
                        <a:off x="65532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25" name="Group 24"/>
                    <p:cNvGrpSpPr/>
                    <p:nvPr/>
                  </p:nvGrpSpPr>
                  <p:grpSpPr>
                    <a:xfrm>
                      <a:off x="5562600" y="685800"/>
                      <a:ext cx="2057400" cy="228600"/>
                      <a:chOff x="4724400" y="762000"/>
                      <a:chExt cx="2057400" cy="228600"/>
                    </a:xfrm>
                  </p:grpSpPr>
                  <p:sp>
                    <p:nvSpPr>
                      <p:cNvPr id="26" name="Oval 25"/>
                      <p:cNvSpPr/>
                      <p:nvPr/>
                    </p:nvSpPr>
                    <p:spPr>
                      <a:xfrm>
                        <a:off x="47244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7" name="Oval 26"/>
                      <p:cNvSpPr/>
                      <p:nvPr/>
                    </p:nvSpPr>
                    <p:spPr>
                      <a:xfrm>
                        <a:off x="49530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8" name="Oval 27"/>
                      <p:cNvSpPr/>
                      <p:nvPr/>
                    </p:nvSpPr>
                    <p:spPr>
                      <a:xfrm>
                        <a:off x="51816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9" name="Oval 28"/>
                      <p:cNvSpPr/>
                      <p:nvPr/>
                    </p:nvSpPr>
                    <p:spPr>
                      <a:xfrm>
                        <a:off x="54102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0" name="Oval 29"/>
                      <p:cNvSpPr/>
                      <p:nvPr/>
                    </p:nvSpPr>
                    <p:spPr>
                      <a:xfrm>
                        <a:off x="56388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1" name="Oval 30"/>
                      <p:cNvSpPr/>
                      <p:nvPr/>
                    </p:nvSpPr>
                    <p:spPr>
                      <a:xfrm>
                        <a:off x="58674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2" name="Oval 31"/>
                      <p:cNvSpPr/>
                      <p:nvPr/>
                    </p:nvSpPr>
                    <p:spPr>
                      <a:xfrm>
                        <a:off x="60960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3" name="Oval 32"/>
                      <p:cNvSpPr/>
                      <p:nvPr/>
                    </p:nvSpPr>
                    <p:spPr>
                      <a:xfrm>
                        <a:off x="63246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4" name="Oval 33"/>
                      <p:cNvSpPr/>
                      <p:nvPr/>
                    </p:nvSpPr>
                    <p:spPr>
                      <a:xfrm>
                        <a:off x="65532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45" name="Group 44"/>
                    <p:cNvGrpSpPr/>
                    <p:nvPr/>
                  </p:nvGrpSpPr>
                  <p:grpSpPr>
                    <a:xfrm>
                      <a:off x="5562600" y="1143000"/>
                      <a:ext cx="2057400" cy="228600"/>
                      <a:chOff x="4724400" y="762000"/>
                      <a:chExt cx="2057400" cy="228600"/>
                    </a:xfrm>
                  </p:grpSpPr>
                  <p:sp>
                    <p:nvSpPr>
                      <p:cNvPr id="46" name="Oval 45"/>
                      <p:cNvSpPr/>
                      <p:nvPr/>
                    </p:nvSpPr>
                    <p:spPr>
                      <a:xfrm>
                        <a:off x="47244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47" name="Oval 46"/>
                      <p:cNvSpPr/>
                      <p:nvPr/>
                    </p:nvSpPr>
                    <p:spPr>
                      <a:xfrm>
                        <a:off x="49530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48" name="Oval 47"/>
                      <p:cNvSpPr/>
                      <p:nvPr/>
                    </p:nvSpPr>
                    <p:spPr>
                      <a:xfrm>
                        <a:off x="51816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49" name="Oval 48"/>
                      <p:cNvSpPr/>
                      <p:nvPr/>
                    </p:nvSpPr>
                    <p:spPr>
                      <a:xfrm>
                        <a:off x="54102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0" name="Oval 49"/>
                      <p:cNvSpPr/>
                      <p:nvPr/>
                    </p:nvSpPr>
                    <p:spPr>
                      <a:xfrm>
                        <a:off x="56388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1" name="Oval 50"/>
                      <p:cNvSpPr/>
                      <p:nvPr/>
                    </p:nvSpPr>
                    <p:spPr>
                      <a:xfrm>
                        <a:off x="58674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2" name="Oval 51"/>
                      <p:cNvSpPr/>
                      <p:nvPr/>
                    </p:nvSpPr>
                    <p:spPr>
                      <a:xfrm>
                        <a:off x="60960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3" name="Oval 52"/>
                      <p:cNvSpPr/>
                      <p:nvPr/>
                    </p:nvSpPr>
                    <p:spPr>
                      <a:xfrm>
                        <a:off x="63246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4" name="Oval 53"/>
                      <p:cNvSpPr/>
                      <p:nvPr/>
                    </p:nvSpPr>
                    <p:spPr>
                      <a:xfrm>
                        <a:off x="65532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65" name="Group 64"/>
                    <p:cNvGrpSpPr/>
                    <p:nvPr/>
                  </p:nvGrpSpPr>
                  <p:grpSpPr>
                    <a:xfrm>
                      <a:off x="5562600" y="1600200"/>
                      <a:ext cx="2057400" cy="228600"/>
                      <a:chOff x="4724400" y="762000"/>
                      <a:chExt cx="2057400" cy="228600"/>
                    </a:xfrm>
                  </p:grpSpPr>
                  <p:sp>
                    <p:nvSpPr>
                      <p:cNvPr id="66" name="Oval 65"/>
                      <p:cNvSpPr/>
                      <p:nvPr/>
                    </p:nvSpPr>
                    <p:spPr>
                      <a:xfrm>
                        <a:off x="47244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67" name="Oval 66"/>
                      <p:cNvSpPr/>
                      <p:nvPr/>
                    </p:nvSpPr>
                    <p:spPr>
                      <a:xfrm>
                        <a:off x="49530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68" name="Oval 67"/>
                      <p:cNvSpPr/>
                      <p:nvPr/>
                    </p:nvSpPr>
                    <p:spPr>
                      <a:xfrm>
                        <a:off x="51816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69" name="Oval 68"/>
                      <p:cNvSpPr/>
                      <p:nvPr/>
                    </p:nvSpPr>
                    <p:spPr>
                      <a:xfrm>
                        <a:off x="54102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0" name="Oval 69"/>
                      <p:cNvSpPr/>
                      <p:nvPr/>
                    </p:nvSpPr>
                    <p:spPr>
                      <a:xfrm>
                        <a:off x="56388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1" name="Oval 70"/>
                      <p:cNvSpPr/>
                      <p:nvPr/>
                    </p:nvSpPr>
                    <p:spPr>
                      <a:xfrm>
                        <a:off x="58674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2" name="Oval 71"/>
                      <p:cNvSpPr/>
                      <p:nvPr/>
                    </p:nvSpPr>
                    <p:spPr>
                      <a:xfrm>
                        <a:off x="60960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3" name="Oval 72"/>
                      <p:cNvSpPr/>
                      <p:nvPr/>
                    </p:nvSpPr>
                    <p:spPr>
                      <a:xfrm>
                        <a:off x="63246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4" name="Oval 73"/>
                      <p:cNvSpPr/>
                      <p:nvPr/>
                    </p:nvSpPr>
                    <p:spPr>
                      <a:xfrm>
                        <a:off x="65532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85" name="Group 84"/>
                    <p:cNvGrpSpPr/>
                    <p:nvPr/>
                  </p:nvGrpSpPr>
                  <p:grpSpPr>
                    <a:xfrm>
                      <a:off x="5562600" y="2057400"/>
                      <a:ext cx="2057400" cy="228600"/>
                      <a:chOff x="4724400" y="762000"/>
                      <a:chExt cx="2057400" cy="228600"/>
                    </a:xfrm>
                  </p:grpSpPr>
                  <p:sp>
                    <p:nvSpPr>
                      <p:cNvPr id="86" name="Oval 85"/>
                      <p:cNvSpPr/>
                      <p:nvPr/>
                    </p:nvSpPr>
                    <p:spPr>
                      <a:xfrm>
                        <a:off x="47244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7" name="Oval 86"/>
                      <p:cNvSpPr/>
                      <p:nvPr/>
                    </p:nvSpPr>
                    <p:spPr>
                      <a:xfrm>
                        <a:off x="49530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8" name="Oval 87"/>
                      <p:cNvSpPr/>
                      <p:nvPr/>
                    </p:nvSpPr>
                    <p:spPr>
                      <a:xfrm>
                        <a:off x="51816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9" name="Oval 88"/>
                      <p:cNvSpPr/>
                      <p:nvPr/>
                    </p:nvSpPr>
                    <p:spPr>
                      <a:xfrm>
                        <a:off x="54102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90" name="Oval 89"/>
                      <p:cNvSpPr/>
                      <p:nvPr/>
                    </p:nvSpPr>
                    <p:spPr>
                      <a:xfrm>
                        <a:off x="56388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91" name="Oval 90"/>
                      <p:cNvSpPr/>
                      <p:nvPr/>
                    </p:nvSpPr>
                    <p:spPr>
                      <a:xfrm>
                        <a:off x="58674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92" name="Oval 91"/>
                      <p:cNvSpPr/>
                      <p:nvPr/>
                    </p:nvSpPr>
                    <p:spPr>
                      <a:xfrm>
                        <a:off x="60960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93" name="Oval 92"/>
                      <p:cNvSpPr/>
                      <p:nvPr/>
                    </p:nvSpPr>
                    <p:spPr>
                      <a:xfrm>
                        <a:off x="63246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94" name="Oval 93"/>
                      <p:cNvSpPr/>
                      <p:nvPr/>
                    </p:nvSpPr>
                    <p:spPr>
                      <a:xfrm>
                        <a:off x="65532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105" name="Group 104"/>
                    <p:cNvGrpSpPr/>
                    <p:nvPr/>
                  </p:nvGrpSpPr>
                  <p:grpSpPr>
                    <a:xfrm>
                      <a:off x="5562600" y="2514600"/>
                      <a:ext cx="2057400" cy="228600"/>
                      <a:chOff x="4724400" y="762000"/>
                      <a:chExt cx="2057400" cy="228600"/>
                    </a:xfrm>
                  </p:grpSpPr>
                  <p:sp>
                    <p:nvSpPr>
                      <p:cNvPr id="106" name="Oval 105"/>
                      <p:cNvSpPr/>
                      <p:nvPr/>
                    </p:nvSpPr>
                    <p:spPr>
                      <a:xfrm>
                        <a:off x="47244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7" name="Oval 106"/>
                      <p:cNvSpPr/>
                      <p:nvPr/>
                    </p:nvSpPr>
                    <p:spPr>
                      <a:xfrm>
                        <a:off x="49530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8" name="Oval 107"/>
                      <p:cNvSpPr/>
                      <p:nvPr/>
                    </p:nvSpPr>
                    <p:spPr>
                      <a:xfrm>
                        <a:off x="51816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9" name="Oval 108"/>
                      <p:cNvSpPr/>
                      <p:nvPr/>
                    </p:nvSpPr>
                    <p:spPr>
                      <a:xfrm>
                        <a:off x="54102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10" name="Oval 109"/>
                      <p:cNvSpPr/>
                      <p:nvPr/>
                    </p:nvSpPr>
                    <p:spPr>
                      <a:xfrm>
                        <a:off x="56388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11" name="Oval 110"/>
                      <p:cNvSpPr/>
                      <p:nvPr/>
                    </p:nvSpPr>
                    <p:spPr>
                      <a:xfrm>
                        <a:off x="58674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12" name="Oval 111"/>
                      <p:cNvSpPr/>
                      <p:nvPr/>
                    </p:nvSpPr>
                    <p:spPr>
                      <a:xfrm>
                        <a:off x="60960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13" name="Oval 112"/>
                      <p:cNvSpPr/>
                      <p:nvPr/>
                    </p:nvSpPr>
                    <p:spPr>
                      <a:xfrm>
                        <a:off x="63246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14" name="Oval 113"/>
                      <p:cNvSpPr/>
                      <p:nvPr/>
                    </p:nvSpPr>
                    <p:spPr>
                      <a:xfrm>
                        <a:off x="65532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125" name="Group 124"/>
                    <p:cNvGrpSpPr/>
                    <p:nvPr/>
                  </p:nvGrpSpPr>
                  <p:grpSpPr>
                    <a:xfrm>
                      <a:off x="5562600" y="2971800"/>
                      <a:ext cx="2057400" cy="228600"/>
                      <a:chOff x="4724400" y="762000"/>
                      <a:chExt cx="2057400" cy="228600"/>
                    </a:xfrm>
                  </p:grpSpPr>
                  <p:sp>
                    <p:nvSpPr>
                      <p:cNvPr id="126" name="Oval 125"/>
                      <p:cNvSpPr/>
                      <p:nvPr/>
                    </p:nvSpPr>
                    <p:spPr>
                      <a:xfrm>
                        <a:off x="47244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27" name="Oval 126"/>
                      <p:cNvSpPr/>
                      <p:nvPr/>
                    </p:nvSpPr>
                    <p:spPr>
                      <a:xfrm>
                        <a:off x="49530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28" name="Oval 127"/>
                      <p:cNvSpPr/>
                      <p:nvPr/>
                    </p:nvSpPr>
                    <p:spPr>
                      <a:xfrm>
                        <a:off x="51816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29" name="Oval 128"/>
                      <p:cNvSpPr/>
                      <p:nvPr/>
                    </p:nvSpPr>
                    <p:spPr>
                      <a:xfrm>
                        <a:off x="54102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30" name="Oval 129"/>
                      <p:cNvSpPr/>
                      <p:nvPr/>
                    </p:nvSpPr>
                    <p:spPr>
                      <a:xfrm>
                        <a:off x="56388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31" name="Oval 130"/>
                      <p:cNvSpPr/>
                      <p:nvPr/>
                    </p:nvSpPr>
                    <p:spPr>
                      <a:xfrm>
                        <a:off x="58674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32" name="Oval 131"/>
                      <p:cNvSpPr/>
                      <p:nvPr/>
                    </p:nvSpPr>
                    <p:spPr>
                      <a:xfrm>
                        <a:off x="60960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33" name="Oval 132"/>
                      <p:cNvSpPr/>
                      <p:nvPr/>
                    </p:nvSpPr>
                    <p:spPr>
                      <a:xfrm>
                        <a:off x="63246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34" name="Oval 133"/>
                      <p:cNvSpPr/>
                      <p:nvPr/>
                    </p:nvSpPr>
                    <p:spPr>
                      <a:xfrm>
                        <a:off x="65532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145" name="Group 144"/>
                    <p:cNvGrpSpPr/>
                    <p:nvPr/>
                  </p:nvGrpSpPr>
                  <p:grpSpPr>
                    <a:xfrm>
                      <a:off x="5562600" y="3429000"/>
                      <a:ext cx="2057400" cy="228600"/>
                      <a:chOff x="4724400" y="762000"/>
                      <a:chExt cx="2057400" cy="228600"/>
                    </a:xfrm>
                  </p:grpSpPr>
                  <p:sp>
                    <p:nvSpPr>
                      <p:cNvPr id="146" name="Oval 145"/>
                      <p:cNvSpPr/>
                      <p:nvPr/>
                    </p:nvSpPr>
                    <p:spPr>
                      <a:xfrm>
                        <a:off x="47244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47" name="Oval 146"/>
                      <p:cNvSpPr/>
                      <p:nvPr/>
                    </p:nvSpPr>
                    <p:spPr>
                      <a:xfrm>
                        <a:off x="49530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48" name="Oval 147"/>
                      <p:cNvSpPr/>
                      <p:nvPr/>
                    </p:nvSpPr>
                    <p:spPr>
                      <a:xfrm>
                        <a:off x="51816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49" name="Oval 148"/>
                      <p:cNvSpPr/>
                      <p:nvPr/>
                    </p:nvSpPr>
                    <p:spPr>
                      <a:xfrm>
                        <a:off x="54102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50" name="Oval 149"/>
                      <p:cNvSpPr/>
                      <p:nvPr/>
                    </p:nvSpPr>
                    <p:spPr>
                      <a:xfrm>
                        <a:off x="56388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51" name="Oval 150"/>
                      <p:cNvSpPr/>
                      <p:nvPr/>
                    </p:nvSpPr>
                    <p:spPr>
                      <a:xfrm>
                        <a:off x="58674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52" name="Oval 151"/>
                      <p:cNvSpPr/>
                      <p:nvPr/>
                    </p:nvSpPr>
                    <p:spPr>
                      <a:xfrm>
                        <a:off x="60960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53" name="Oval 152"/>
                      <p:cNvSpPr/>
                      <p:nvPr/>
                    </p:nvSpPr>
                    <p:spPr>
                      <a:xfrm>
                        <a:off x="63246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54" name="Oval 153"/>
                      <p:cNvSpPr/>
                      <p:nvPr/>
                    </p:nvSpPr>
                    <p:spPr>
                      <a:xfrm>
                        <a:off x="65532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165" name="Group 164"/>
                    <p:cNvGrpSpPr/>
                    <p:nvPr/>
                  </p:nvGrpSpPr>
                  <p:grpSpPr>
                    <a:xfrm>
                      <a:off x="5562600" y="3886200"/>
                      <a:ext cx="2057400" cy="228600"/>
                      <a:chOff x="4724400" y="762000"/>
                      <a:chExt cx="2057400" cy="228600"/>
                    </a:xfrm>
                  </p:grpSpPr>
                  <p:sp>
                    <p:nvSpPr>
                      <p:cNvPr id="166" name="Oval 165"/>
                      <p:cNvSpPr/>
                      <p:nvPr/>
                    </p:nvSpPr>
                    <p:spPr>
                      <a:xfrm>
                        <a:off x="47244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67" name="Oval 166"/>
                      <p:cNvSpPr/>
                      <p:nvPr/>
                    </p:nvSpPr>
                    <p:spPr>
                      <a:xfrm>
                        <a:off x="49530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68" name="Oval 167"/>
                      <p:cNvSpPr/>
                      <p:nvPr/>
                    </p:nvSpPr>
                    <p:spPr>
                      <a:xfrm>
                        <a:off x="51816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69" name="Oval 168"/>
                      <p:cNvSpPr/>
                      <p:nvPr/>
                    </p:nvSpPr>
                    <p:spPr>
                      <a:xfrm>
                        <a:off x="54102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70" name="Oval 169"/>
                      <p:cNvSpPr/>
                      <p:nvPr/>
                    </p:nvSpPr>
                    <p:spPr>
                      <a:xfrm>
                        <a:off x="56388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71" name="Oval 170"/>
                      <p:cNvSpPr/>
                      <p:nvPr/>
                    </p:nvSpPr>
                    <p:spPr>
                      <a:xfrm>
                        <a:off x="58674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72" name="Oval 171"/>
                      <p:cNvSpPr/>
                      <p:nvPr/>
                    </p:nvSpPr>
                    <p:spPr>
                      <a:xfrm>
                        <a:off x="60960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73" name="Oval 172"/>
                      <p:cNvSpPr/>
                      <p:nvPr/>
                    </p:nvSpPr>
                    <p:spPr>
                      <a:xfrm>
                        <a:off x="63246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74" name="Oval 173"/>
                      <p:cNvSpPr/>
                      <p:nvPr/>
                    </p:nvSpPr>
                    <p:spPr>
                      <a:xfrm>
                        <a:off x="65532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185" name="Group 184"/>
                    <p:cNvGrpSpPr/>
                    <p:nvPr/>
                  </p:nvGrpSpPr>
                  <p:grpSpPr>
                    <a:xfrm>
                      <a:off x="5562600" y="4343400"/>
                      <a:ext cx="2057400" cy="228600"/>
                      <a:chOff x="4724400" y="762000"/>
                      <a:chExt cx="2057400" cy="228600"/>
                    </a:xfrm>
                  </p:grpSpPr>
                  <p:sp>
                    <p:nvSpPr>
                      <p:cNvPr id="186" name="Oval 185"/>
                      <p:cNvSpPr/>
                      <p:nvPr/>
                    </p:nvSpPr>
                    <p:spPr>
                      <a:xfrm>
                        <a:off x="47244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87" name="Oval 186"/>
                      <p:cNvSpPr/>
                      <p:nvPr/>
                    </p:nvSpPr>
                    <p:spPr>
                      <a:xfrm>
                        <a:off x="49530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88" name="Oval 187"/>
                      <p:cNvSpPr/>
                      <p:nvPr/>
                    </p:nvSpPr>
                    <p:spPr>
                      <a:xfrm>
                        <a:off x="51816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89" name="Oval 188"/>
                      <p:cNvSpPr/>
                      <p:nvPr/>
                    </p:nvSpPr>
                    <p:spPr>
                      <a:xfrm>
                        <a:off x="54102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90" name="Oval 189"/>
                      <p:cNvSpPr/>
                      <p:nvPr/>
                    </p:nvSpPr>
                    <p:spPr>
                      <a:xfrm>
                        <a:off x="56388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91" name="Oval 190"/>
                      <p:cNvSpPr/>
                      <p:nvPr/>
                    </p:nvSpPr>
                    <p:spPr>
                      <a:xfrm>
                        <a:off x="58674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92" name="Oval 191"/>
                      <p:cNvSpPr/>
                      <p:nvPr/>
                    </p:nvSpPr>
                    <p:spPr>
                      <a:xfrm>
                        <a:off x="60960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93" name="Oval 192"/>
                      <p:cNvSpPr/>
                      <p:nvPr/>
                    </p:nvSpPr>
                    <p:spPr>
                      <a:xfrm>
                        <a:off x="63246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94" name="Oval 193"/>
                      <p:cNvSpPr/>
                      <p:nvPr/>
                    </p:nvSpPr>
                    <p:spPr>
                      <a:xfrm>
                        <a:off x="65532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205" name="Group 204"/>
                    <p:cNvGrpSpPr/>
                    <p:nvPr/>
                  </p:nvGrpSpPr>
                  <p:grpSpPr>
                    <a:xfrm>
                      <a:off x="5562600" y="4800600"/>
                      <a:ext cx="2057400" cy="228600"/>
                      <a:chOff x="4724400" y="762000"/>
                      <a:chExt cx="2057400" cy="228600"/>
                    </a:xfrm>
                  </p:grpSpPr>
                  <p:sp>
                    <p:nvSpPr>
                      <p:cNvPr id="206" name="Oval 205"/>
                      <p:cNvSpPr/>
                      <p:nvPr/>
                    </p:nvSpPr>
                    <p:spPr>
                      <a:xfrm>
                        <a:off x="47244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07" name="Oval 206"/>
                      <p:cNvSpPr/>
                      <p:nvPr/>
                    </p:nvSpPr>
                    <p:spPr>
                      <a:xfrm>
                        <a:off x="49530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08" name="Oval 207"/>
                      <p:cNvSpPr/>
                      <p:nvPr/>
                    </p:nvSpPr>
                    <p:spPr>
                      <a:xfrm>
                        <a:off x="51816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09" name="Oval 208"/>
                      <p:cNvSpPr/>
                      <p:nvPr/>
                    </p:nvSpPr>
                    <p:spPr>
                      <a:xfrm>
                        <a:off x="54102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10" name="Oval 209"/>
                      <p:cNvSpPr/>
                      <p:nvPr/>
                    </p:nvSpPr>
                    <p:spPr>
                      <a:xfrm>
                        <a:off x="56388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11" name="Oval 210"/>
                      <p:cNvSpPr/>
                      <p:nvPr/>
                    </p:nvSpPr>
                    <p:spPr>
                      <a:xfrm>
                        <a:off x="58674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12" name="Oval 211"/>
                      <p:cNvSpPr/>
                      <p:nvPr/>
                    </p:nvSpPr>
                    <p:spPr>
                      <a:xfrm>
                        <a:off x="60960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13" name="Oval 212"/>
                      <p:cNvSpPr/>
                      <p:nvPr/>
                    </p:nvSpPr>
                    <p:spPr>
                      <a:xfrm>
                        <a:off x="63246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14" name="Oval 213"/>
                      <p:cNvSpPr/>
                      <p:nvPr/>
                    </p:nvSpPr>
                    <p:spPr>
                      <a:xfrm>
                        <a:off x="6553200" y="762000"/>
                        <a:ext cx="228600" cy="2286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2"/>
                      </a:lnRef>
                      <a:fillRef idx="1">
                        <a:schemeClr val="lt1"/>
                      </a:fillRef>
                      <a:effectRef idx="0">
                        <a:schemeClr val="accent2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  <p:sp>
                <p:nvSpPr>
                  <p:cNvPr id="241" name="Oval 240"/>
                  <p:cNvSpPr/>
                  <p:nvPr/>
                </p:nvSpPr>
                <p:spPr>
                  <a:xfrm>
                    <a:off x="5562600" y="5029200"/>
                    <a:ext cx="228600" cy="228600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2" name="Oval 241"/>
                  <p:cNvSpPr/>
                  <p:nvPr/>
                </p:nvSpPr>
                <p:spPr>
                  <a:xfrm>
                    <a:off x="5791200" y="5029200"/>
                    <a:ext cx="228600" cy="228600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Oval 242"/>
                  <p:cNvSpPr/>
                  <p:nvPr/>
                </p:nvSpPr>
                <p:spPr>
                  <a:xfrm>
                    <a:off x="6019800" y="5029200"/>
                    <a:ext cx="228600" cy="228600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Oval 243"/>
                  <p:cNvSpPr/>
                  <p:nvPr/>
                </p:nvSpPr>
                <p:spPr>
                  <a:xfrm>
                    <a:off x="6248400" y="5029200"/>
                    <a:ext cx="228600" cy="228600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Oval 244"/>
                  <p:cNvSpPr/>
                  <p:nvPr/>
                </p:nvSpPr>
                <p:spPr>
                  <a:xfrm>
                    <a:off x="6477000" y="5029200"/>
                    <a:ext cx="228600" cy="228600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6" name="Oval 245"/>
                  <p:cNvSpPr/>
                  <p:nvPr/>
                </p:nvSpPr>
                <p:spPr>
                  <a:xfrm>
                    <a:off x="6705600" y="5029200"/>
                    <a:ext cx="228600" cy="228600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7" name="Oval 246"/>
                  <p:cNvSpPr/>
                  <p:nvPr/>
                </p:nvSpPr>
                <p:spPr>
                  <a:xfrm>
                    <a:off x="6934200" y="5029200"/>
                    <a:ext cx="228600" cy="228600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8" name="Oval 247"/>
                  <p:cNvSpPr/>
                  <p:nvPr/>
                </p:nvSpPr>
                <p:spPr>
                  <a:xfrm>
                    <a:off x="7162800" y="5029200"/>
                    <a:ext cx="228600" cy="228600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9" name="Oval 248"/>
                  <p:cNvSpPr/>
                  <p:nvPr/>
                </p:nvSpPr>
                <p:spPr>
                  <a:xfrm>
                    <a:off x="7391400" y="5029200"/>
                    <a:ext cx="228600" cy="228600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cxnSp>
              <p:nvCxnSpPr>
                <p:cNvPr id="255" name="Straight Connector 254"/>
                <p:cNvCxnSpPr/>
                <p:nvPr/>
              </p:nvCxnSpPr>
              <p:spPr>
                <a:xfrm>
                  <a:off x="5562600" y="457200"/>
                  <a:ext cx="0" cy="480060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56" name="Straight Connector 255"/>
                <p:cNvCxnSpPr/>
                <p:nvPr/>
              </p:nvCxnSpPr>
              <p:spPr>
                <a:xfrm>
                  <a:off x="7620000" y="457200"/>
                  <a:ext cx="0" cy="480060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59" name="Straight Connector 258"/>
              <p:cNvCxnSpPr/>
              <p:nvPr/>
            </p:nvCxnSpPr>
            <p:spPr>
              <a:xfrm flipH="1">
                <a:off x="5562600" y="5257800"/>
                <a:ext cx="2057400" cy="0"/>
              </a:xfrm>
              <a:prstGeom prst="line">
                <a:avLst/>
              </a:prstGeom>
              <a:ln w="571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63" name="Group 262"/>
            <p:cNvGrpSpPr/>
            <p:nvPr/>
          </p:nvGrpSpPr>
          <p:grpSpPr>
            <a:xfrm>
              <a:off x="1447800" y="457200"/>
              <a:ext cx="2057400" cy="4800600"/>
              <a:chOff x="1447800" y="457200"/>
              <a:chExt cx="2057400" cy="4800600"/>
            </a:xfrm>
          </p:grpSpPr>
          <p:grpSp>
            <p:nvGrpSpPr>
              <p:cNvPr id="258" name="Group 257"/>
              <p:cNvGrpSpPr/>
              <p:nvPr/>
            </p:nvGrpSpPr>
            <p:grpSpPr>
              <a:xfrm>
                <a:off x="1447800" y="457200"/>
                <a:ext cx="2057400" cy="4800600"/>
                <a:chOff x="1447800" y="457200"/>
                <a:chExt cx="2057400" cy="4800600"/>
              </a:xfrm>
            </p:grpSpPr>
            <p:grpSp>
              <p:nvGrpSpPr>
                <p:cNvPr id="251" name="Group 250"/>
                <p:cNvGrpSpPr/>
                <p:nvPr/>
              </p:nvGrpSpPr>
              <p:grpSpPr>
                <a:xfrm>
                  <a:off x="1447800" y="457200"/>
                  <a:ext cx="2057400" cy="4800600"/>
                  <a:chOff x="1524000" y="457200"/>
                  <a:chExt cx="2057400" cy="4800600"/>
                </a:xfrm>
              </p:grpSpPr>
              <p:grpSp>
                <p:nvGrpSpPr>
                  <p:cNvPr id="18" name="Group 17"/>
                  <p:cNvGrpSpPr/>
                  <p:nvPr/>
                </p:nvGrpSpPr>
                <p:grpSpPr>
                  <a:xfrm>
                    <a:off x="1524000" y="457200"/>
                    <a:ext cx="2057400" cy="685800"/>
                    <a:chOff x="4724400" y="1143000"/>
                    <a:chExt cx="2057400" cy="685800"/>
                  </a:xfrm>
                </p:grpSpPr>
                <p:sp>
                  <p:nvSpPr>
                    <p:cNvPr id="11" name="Oval 10"/>
                    <p:cNvSpPr/>
                    <p:nvPr/>
                  </p:nvSpPr>
                  <p:spPr>
                    <a:xfrm>
                      <a:off x="4724400" y="1143000"/>
                      <a:ext cx="685800" cy="685800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2"/>
                    </a:lnRef>
                    <a:fillRef idx="1">
                      <a:schemeClr val="lt1"/>
                    </a:fillRef>
                    <a:effectRef idx="0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2" name="Oval 11"/>
                    <p:cNvSpPr/>
                    <p:nvPr/>
                  </p:nvSpPr>
                  <p:spPr>
                    <a:xfrm>
                      <a:off x="5410200" y="1143000"/>
                      <a:ext cx="685800" cy="685800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2"/>
                    </a:lnRef>
                    <a:fillRef idx="1">
                      <a:schemeClr val="lt1"/>
                    </a:fillRef>
                    <a:effectRef idx="0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" name="Oval 12"/>
                    <p:cNvSpPr/>
                    <p:nvPr/>
                  </p:nvSpPr>
                  <p:spPr>
                    <a:xfrm>
                      <a:off x="6096000" y="1143000"/>
                      <a:ext cx="685800" cy="685800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2"/>
                    </a:lnRef>
                    <a:fillRef idx="1">
                      <a:schemeClr val="lt1"/>
                    </a:fillRef>
                    <a:effectRef idx="0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17" name="Group 216"/>
                  <p:cNvGrpSpPr/>
                  <p:nvPr/>
                </p:nvGrpSpPr>
                <p:grpSpPr>
                  <a:xfrm>
                    <a:off x="1524000" y="1143000"/>
                    <a:ext cx="2057400" cy="685800"/>
                    <a:chOff x="4724400" y="1143000"/>
                    <a:chExt cx="2057400" cy="685800"/>
                  </a:xfrm>
                </p:grpSpPr>
                <p:sp>
                  <p:nvSpPr>
                    <p:cNvPr id="218" name="Oval 217"/>
                    <p:cNvSpPr/>
                    <p:nvPr/>
                  </p:nvSpPr>
                  <p:spPr>
                    <a:xfrm>
                      <a:off x="4724400" y="1143000"/>
                      <a:ext cx="685800" cy="685800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2"/>
                    </a:lnRef>
                    <a:fillRef idx="1">
                      <a:schemeClr val="lt1"/>
                    </a:fillRef>
                    <a:effectRef idx="0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19" name="Oval 218"/>
                    <p:cNvSpPr/>
                    <p:nvPr/>
                  </p:nvSpPr>
                  <p:spPr>
                    <a:xfrm>
                      <a:off x="5410200" y="1143000"/>
                      <a:ext cx="685800" cy="685800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2"/>
                    </a:lnRef>
                    <a:fillRef idx="1">
                      <a:schemeClr val="lt1"/>
                    </a:fillRef>
                    <a:effectRef idx="0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20" name="Oval 219"/>
                    <p:cNvSpPr/>
                    <p:nvPr/>
                  </p:nvSpPr>
                  <p:spPr>
                    <a:xfrm>
                      <a:off x="6096000" y="1143000"/>
                      <a:ext cx="685800" cy="685800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2"/>
                    </a:lnRef>
                    <a:fillRef idx="1">
                      <a:schemeClr val="lt1"/>
                    </a:fillRef>
                    <a:effectRef idx="0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21" name="Group 220"/>
                  <p:cNvGrpSpPr/>
                  <p:nvPr/>
                </p:nvGrpSpPr>
                <p:grpSpPr>
                  <a:xfrm>
                    <a:off x="1524000" y="1828800"/>
                    <a:ext cx="2057400" cy="685800"/>
                    <a:chOff x="4724400" y="1143000"/>
                    <a:chExt cx="2057400" cy="685800"/>
                  </a:xfrm>
                </p:grpSpPr>
                <p:sp>
                  <p:nvSpPr>
                    <p:cNvPr id="222" name="Oval 221"/>
                    <p:cNvSpPr/>
                    <p:nvPr/>
                  </p:nvSpPr>
                  <p:spPr>
                    <a:xfrm>
                      <a:off x="4724400" y="1143000"/>
                      <a:ext cx="685800" cy="685800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2"/>
                    </a:lnRef>
                    <a:fillRef idx="1">
                      <a:schemeClr val="lt1"/>
                    </a:fillRef>
                    <a:effectRef idx="0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23" name="Oval 222"/>
                    <p:cNvSpPr/>
                    <p:nvPr/>
                  </p:nvSpPr>
                  <p:spPr>
                    <a:xfrm>
                      <a:off x="5410200" y="1143000"/>
                      <a:ext cx="685800" cy="685800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2"/>
                    </a:lnRef>
                    <a:fillRef idx="1">
                      <a:schemeClr val="lt1"/>
                    </a:fillRef>
                    <a:effectRef idx="0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24" name="Oval 223"/>
                    <p:cNvSpPr/>
                    <p:nvPr/>
                  </p:nvSpPr>
                  <p:spPr>
                    <a:xfrm>
                      <a:off x="6096000" y="1143000"/>
                      <a:ext cx="685800" cy="685800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2"/>
                    </a:lnRef>
                    <a:fillRef idx="1">
                      <a:schemeClr val="lt1"/>
                    </a:fillRef>
                    <a:effectRef idx="0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25" name="Group 224"/>
                  <p:cNvGrpSpPr/>
                  <p:nvPr/>
                </p:nvGrpSpPr>
                <p:grpSpPr>
                  <a:xfrm>
                    <a:off x="1524000" y="2514600"/>
                    <a:ext cx="2057400" cy="685800"/>
                    <a:chOff x="4724400" y="1143000"/>
                    <a:chExt cx="2057400" cy="685800"/>
                  </a:xfrm>
                </p:grpSpPr>
                <p:sp>
                  <p:nvSpPr>
                    <p:cNvPr id="226" name="Oval 225"/>
                    <p:cNvSpPr/>
                    <p:nvPr/>
                  </p:nvSpPr>
                  <p:spPr>
                    <a:xfrm>
                      <a:off x="4724400" y="1143000"/>
                      <a:ext cx="685800" cy="685800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2"/>
                    </a:lnRef>
                    <a:fillRef idx="1">
                      <a:schemeClr val="lt1"/>
                    </a:fillRef>
                    <a:effectRef idx="0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27" name="Oval 226"/>
                    <p:cNvSpPr/>
                    <p:nvPr/>
                  </p:nvSpPr>
                  <p:spPr>
                    <a:xfrm>
                      <a:off x="5410200" y="1143000"/>
                      <a:ext cx="685800" cy="685800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2"/>
                    </a:lnRef>
                    <a:fillRef idx="1">
                      <a:schemeClr val="lt1"/>
                    </a:fillRef>
                    <a:effectRef idx="0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28" name="Oval 227"/>
                    <p:cNvSpPr/>
                    <p:nvPr/>
                  </p:nvSpPr>
                  <p:spPr>
                    <a:xfrm>
                      <a:off x="6096000" y="1143000"/>
                      <a:ext cx="685800" cy="685800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2"/>
                    </a:lnRef>
                    <a:fillRef idx="1">
                      <a:schemeClr val="lt1"/>
                    </a:fillRef>
                    <a:effectRef idx="0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29" name="Group 228"/>
                  <p:cNvGrpSpPr/>
                  <p:nvPr/>
                </p:nvGrpSpPr>
                <p:grpSpPr>
                  <a:xfrm>
                    <a:off x="1524000" y="3200400"/>
                    <a:ext cx="2057400" cy="685800"/>
                    <a:chOff x="4724400" y="1143000"/>
                    <a:chExt cx="2057400" cy="685800"/>
                  </a:xfrm>
                </p:grpSpPr>
                <p:sp>
                  <p:nvSpPr>
                    <p:cNvPr id="230" name="Oval 229"/>
                    <p:cNvSpPr/>
                    <p:nvPr/>
                  </p:nvSpPr>
                  <p:spPr>
                    <a:xfrm>
                      <a:off x="4724400" y="1143000"/>
                      <a:ext cx="685800" cy="685800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2"/>
                    </a:lnRef>
                    <a:fillRef idx="1">
                      <a:schemeClr val="lt1"/>
                    </a:fillRef>
                    <a:effectRef idx="0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31" name="Oval 230"/>
                    <p:cNvSpPr/>
                    <p:nvPr/>
                  </p:nvSpPr>
                  <p:spPr>
                    <a:xfrm>
                      <a:off x="5410200" y="1143000"/>
                      <a:ext cx="685800" cy="685800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2"/>
                    </a:lnRef>
                    <a:fillRef idx="1">
                      <a:schemeClr val="lt1"/>
                    </a:fillRef>
                    <a:effectRef idx="0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32" name="Oval 231"/>
                    <p:cNvSpPr/>
                    <p:nvPr/>
                  </p:nvSpPr>
                  <p:spPr>
                    <a:xfrm>
                      <a:off x="6096000" y="1143000"/>
                      <a:ext cx="685800" cy="685800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2"/>
                    </a:lnRef>
                    <a:fillRef idx="1">
                      <a:schemeClr val="lt1"/>
                    </a:fillRef>
                    <a:effectRef idx="0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33" name="Group 232"/>
                  <p:cNvGrpSpPr/>
                  <p:nvPr/>
                </p:nvGrpSpPr>
                <p:grpSpPr>
                  <a:xfrm>
                    <a:off x="1524000" y="3886200"/>
                    <a:ext cx="2057400" cy="685800"/>
                    <a:chOff x="4724400" y="1143000"/>
                    <a:chExt cx="2057400" cy="685800"/>
                  </a:xfrm>
                </p:grpSpPr>
                <p:sp>
                  <p:nvSpPr>
                    <p:cNvPr id="234" name="Oval 233"/>
                    <p:cNvSpPr/>
                    <p:nvPr/>
                  </p:nvSpPr>
                  <p:spPr>
                    <a:xfrm>
                      <a:off x="4724400" y="1143000"/>
                      <a:ext cx="685800" cy="685800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2"/>
                    </a:lnRef>
                    <a:fillRef idx="1">
                      <a:schemeClr val="lt1"/>
                    </a:fillRef>
                    <a:effectRef idx="0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35" name="Oval 234"/>
                    <p:cNvSpPr/>
                    <p:nvPr/>
                  </p:nvSpPr>
                  <p:spPr>
                    <a:xfrm>
                      <a:off x="5410200" y="1143000"/>
                      <a:ext cx="685800" cy="685800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2"/>
                    </a:lnRef>
                    <a:fillRef idx="1">
                      <a:schemeClr val="lt1"/>
                    </a:fillRef>
                    <a:effectRef idx="0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36" name="Oval 235"/>
                    <p:cNvSpPr/>
                    <p:nvPr/>
                  </p:nvSpPr>
                  <p:spPr>
                    <a:xfrm>
                      <a:off x="6096000" y="1143000"/>
                      <a:ext cx="685800" cy="685800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2"/>
                    </a:lnRef>
                    <a:fillRef idx="1">
                      <a:schemeClr val="lt1"/>
                    </a:fillRef>
                    <a:effectRef idx="0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37" name="Group 236"/>
                  <p:cNvGrpSpPr/>
                  <p:nvPr/>
                </p:nvGrpSpPr>
                <p:grpSpPr>
                  <a:xfrm>
                    <a:off x="1524000" y="4572000"/>
                    <a:ext cx="2057400" cy="685800"/>
                    <a:chOff x="4724400" y="1143000"/>
                    <a:chExt cx="2057400" cy="685800"/>
                  </a:xfrm>
                </p:grpSpPr>
                <p:sp>
                  <p:nvSpPr>
                    <p:cNvPr id="238" name="Oval 237"/>
                    <p:cNvSpPr/>
                    <p:nvPr/>
                  </p:nvSpPr>
                  <p:spPr>
                    <a:xfrm>
                      <a:off x="4724400" y="1143000"/>
                      <a:ext cx="685800" cy="685800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2"/>
                    </a:lnRef>
                    <a:fillRef idx="1">
                      <a:schemeClr val="lt1"/>
                    </a:fillRef>
                    <a:effectRef idx="0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39" name="Oval 238"/>
                    <p:cNvSpPr/>
                    <p:nvPr/>
                  </p:nvSpPr>
                  <p:spPr>
                    <a:xfrm>
                      <a:off x="5410200" y="1143000"/>
                      <a:ext cx="685800" cy="685800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2"/>
                    </a:lnRef>
                    <a:fillRef idx="1">
                      <a:schemeClr val="lt1"/>
                    </a:fillRef>
                    <a:effectRef idx="0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0" name="Oval 239"/>
                    <p:cNvSpPr/>
                    <p:nvPr/>
                  </p:nvSpPr>
                  <p:spPr>
                    <a:xfrm>
                      <a:off x="6096000" y="1143000"/>
                      <a:ext cx="685800" cy="685800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2"/>
                    </a:lnRef>
                    <a:fillRef idx="1">
                      <a:schemeClr val="lt1"/>
                    </a:fillRef>
                    <a:effectRef idx="0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cxnSp>
              <p:nvCxnSpPr>
                <p:cNvPr id="253" name="Straight Connector 252"/>
                <p:cNvCxnSpPr/>
                <p:nvPr/>
              </p:nvCxnSpPr>
              <p:spPr>
                <a:xfrm>
                  <a:off x="1447800" y="457200"/>
                  <a:ext cx="0" cy="480060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54" name="Straight Connector 253"/>
                <p:cNvCxnSpPr/>
                <p:nvPr/>
              </p:nvCxnSpPr>
              <p:spPr>
                <a:xfrm>
                  <a:off x="3505200" y="457200"/>
                  <a:ext cx="0" cy="480060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62" name="Straight Connector 261"/>
              <p:cNvCxnSpPr/>
              <p:nvPr/>
            </p:nvCxnSpPr>
            <p:spPr>
              <a:xfrm flipH="1">
                <a:off x="1447800" y="5257800"/>
                <a:ext cx="2057400" cy="0"/>
              </a:xfrm>
              <a:prstGeom prst="line">
                <a:avLst/>
              </a:prstGeom>
              <a:ln w="571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260" name="Rectangle 259"/>
          <p:cNvSpPr/>
          <p:nvPr/>
        </p:nvSpPr>
        <p:spPr>
          <a:xfrm>
            <a:off x="3124200" y="0"/>
            <a:ext cx="2794552" cy="243143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Capillary Action</a:t>
            </a:r>
          </a:p>
          <a:p>
            <a:pPr algn="ctr"/>
            <a:r>
              <a:rPr lang="en-US" sz="2800" b="1" dirty="0" smtClean="0">
                <a:ln w="10541" cmpd="sng">
                  <a:noFill/>
                  <a:prstDash val="solid"/>
                </a:ln>
              </a:rPr>
              <a:t>(Capillarity)</a:t>
            </a:r>
            <a:endParaRPr lang="en-US" sz="4000" b="1" dirty="0" smtClean="0">
              <a:ln w="10541" cmpd="sng">
                <a:noFill/>
                <a:prstDash val="solid"/>
              </a:ln>
            </a:endParaRPr>
          </a:p>
          <a:p>
            <a:pPr algn="ctr"/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68" name="Rectangle 267"/>
          <p:cNvSpPr/>
          <p:nvPr/>
        </p:nvSpPr>
        <p:spPr>
          <a:xfrm>
            <a:off x="3317683" y="6273225"/>
            <a:ext cx="250863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(this is water)</a:t>
            </a:r>
            <a:endParaRPr 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76200" y="6650995"/>
            <a:ext cx="1289134" cy="2616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1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by Charles Burrows</a:t>
            </a:r>
            <a:endParaRPr lang="en-US" sz="11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13879 L -3.33333E-6 0.149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3456E-6 L -3.33333E-6 -0.09993 " pathEditMode="relative" rAng="0" ptsTypes="AA">
                                      <p:cBhvr>
                                        <p:cTn id="9" dur="50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3333E-6 L -3.33333E-6 -0.33333 " pathEditMode="relative" rAng="0" ptsTypes="AA">
                                      <p:cBhvr>
                                        <p:cTn id="11" dur="50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" grpId="0" animBg="1"/>
      <p:bldP spid="26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13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Administrator</cp:lastModifiedBy>
  <cp:revision>14</cp:revision>
  <dcterms:created xsi:type="dcterms:W3CDTF">2017-12-13T18:48:29Z</dcterms:created>
  <dcterms:modified xsi:type="dcterms:W3CDTF">2017-12-14T17:17:51Z</dcterms:modified>
</cp:coreProperties>
</file>