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FDE6-E218-406F-8A0E-2BAE195112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D15B-7C96-4A47-BBBB-75D4847ED6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AU1SjYoB3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CAPILLARY ACTION</a:t>
            </a:r>
            <a:b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(CAPILLARITY)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illary2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71463"/>
            <a:ext cx="9144000" cy="631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illary1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82650" y="0"/>
            <a:ext cx="73787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illary3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336800" y="0"/>
            <a:ext cx="44688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illary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7234" y="2967335"/>
            <a:ext cx="6709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https://www.youtube.com/watch?v=7AU1SjYoB3A</a:t>
            </a:r>
            <a:endParaRPr lang="en-US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ideplayer.com/slide/6937577/24/images/3/Source+of+groundwater+is+infiltration+of+rain+or+surface+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harlesburrows.com/earth/animations.visuals/03SURFACE/porosity.etc.p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943600" y="4953000"/>
            <a:ext cx="3810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harlesburrows.com/earth/animations.visuals/03SURFACE/porosity.etc.p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CAPILLARY ACTION (CAPILLARITY)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CAPILLARY ACTION (CAPILLARITY)</dc:title>
  <dc:creator>Administrator</dc:creator>
  <cp:lastModifiedBy>Administrator</cp:lastModifiedBy>
  <cp:revision>5</cp:revision>
  <dcterms:created xsi:type="dcterms:W3CDTF">2017-11-21T12:47:13Z</dcterms:created>
  <dcterms:modified xsi:type="dcterms:W3CDTF">2017-11-21T13:55:20Z</dcterms:modified>
</cp:coreProperties>
</file>