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FDE6-E218-406F-8A0E-2BAE195112D3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D15B-7C96-4A47-BBBB-75D4847ED6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FDE6-E218-406F-8A0E-2BAE195112D3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D15B-7C96-4A47-BBBB-75D4847ED6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FDE6-E218-406F-8A0E-2BAE195112D3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D15B-7C96-4A47-BBBB-75D4847ED6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FDE6-E218-406F-8A0E-2BAE195112D3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D15B-7C96-4A47-BBBB-75D4847ED6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FDE6-E218-406F-8A0E-2BAE195112D3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D15B-7C96-4A47-BBBB-75D4847ED6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FDE6-E218-406F-8A0E-2BAE195112D3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D15B-7C96-4A47-BBBB-75D4847ED6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FDE6-E218-406F-8A0E-2BAE195112D3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D15B-7C96-4A47-BBBB-75D4847ED6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FDE6-E218-406F-8A0E-2BAE195112D3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D15B-7C96-4A47-BBBB-75D4847ED6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FDE6-E218-406F-8A0E-2BAE195112D3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D15B-7C96-4A47-BBBB-75D4847ED6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FDE6-E218-406F-8A0E-2BAE195112D3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D15B-7C96-4A47-BBBB-75D4847ED6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FDE6-E218-406F-8A0E-2BAE195112D3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D15B-7C96-4A47-BBBB-75D4847ED6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EFDE6-E218-406F-8A0E-2BAE195112D3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0D15B-7C96-4A47-BBBB-75D4847ED6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7AU1SjYoB3A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CAPILLARY ACTION</a:t>
            </a:r>
            <a:br>
              <a:rPr lang="en-US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n-US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(CAPILLARITY)</a:t>
            </a:r>
            <a:endParaRPr lang="en-US" sz="8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illary2.gif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271463"/>
            <a:ext cx="9144000" cy="63134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illary1.gif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882650" y="0"/>
            <a:ext cx="73787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illary3.pn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2336800" y="0"/>
            <a:ext cx="4468813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illary4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7234" y="2967335"/>
            <a:ext cx="670953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/>
              </a:rPr>
              <a:t>https://www.youtube.com/watch?v=7AU1SjYoB3A</a:t>
            </a:r>
            <a:endParaRPr lang="en-US" sz="2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en-US" sz="2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lideplayer.com/slide/6937577/24/images/3/Source+of+groundwater+is+infiltration+of+rain+or+surface+wa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www.charlesburrows.com/earth/animations.visuals/03SURFACE/porosity.etc.ps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5943600" y="4953000"/>
            <a:ext cx="381000" cy="1295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?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www.charlesburrows.com/earth/animations.visuals/03SURFACE/porosity.etc.ps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6</Words>
  <Application>Microsoft Office PowerPoint</Application>
  <PresentationFormat>On-screen Show (4:3)</PresentationFormat>
  <Paragraphs>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CAPILLARY ACTION (CAPILLARITY)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CAPILLARY ACTION (CAPILLARITY)</dc:title>
  <dc:creator>Administrator</dc:creator>
  <cp:lastModifiedBy>Administrator</cp:lastModifiedBy>
  <cp:revision>5</cp:revision>
  <dcterms:created xsi:type="dcterms:W3CDTF">2017-11-21T12:47:13Z</dcterms:created>
  <dcterms:modified xsi:type="dcterms:W3CDTF">2017-11-21T13:55:20Z</dcterms:modified>
</cp:coreProperties>
</file>