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1" r:id="rId3"/>
    <p:sldId id="258" r:id="rId4"/>
    <p:sldId id="275" r:id="rId5"/>
    <p:sldId id="260" r:id="rId6"/>
    <p:sldId id="262" r:id="rId7"/>
    <p:sldId id="289" r:id="rId8"/>
    <p:sldId id="292" r:id="rId9"/>
    <p:sldId id="290" r:id="rId10"/>
    <p:sldId id="293" r:id="rId11"/>
    <p:sldId id="276" r:id="rId12"/>
    <p:sldId id="285" r:id="rId13"/>
    <p:sldId id="257" r:id="rId14"/>
    <p:sldId id="273" r:id="rId15"/>
    <p:sldId id="265" r:id="rId16"/>
    <p:sldId id="263" r:id="rId17"/>
    <p:sldId id="264" r:id="rId18"/>
    <p:sldId id="279" r:id="rId19"/>
    <p:sldId id="256" r:id="rId20"/>
    <p:sldId id="268" r:id="rId21"/>
    <p:sldId id="266" r:id="rId22"/>
    <p:sldId id="277" r:id="rId23"/>
    <p:sldId id="298" r:id="rId24"/>
    <p:sldId id="261" r:id="rId25"/>
    <p:sldId id="283" r:id="rId26"/>
    <p:sldId id="267" r:id="rId27"/>
    <p:sldId id="280" r:id="rId28"/>
    <p:sldId id="296" r:id="rId29"/>
    <p:sldId id="300" r:id="rId30"/>
    <p:sldId id="301" r:id="rId31"/>
    <p:sldId id="299" r:id="rId32"/>
    <p:sldId id="259" r:id="rId33"/>
    <p:sldId id="295" r:id="rId34"/>
    <p:sldId id="278" r:id="rId35"/>
    <p:sldId id="284" r:id="rId36"/>
    <p:sldId id="282" r:id="rId37"/>
    <p:sldId id="302" r:id="rId38"/>
    <p:sldId id="304" r:id="rId39"/>
    <p:sldId id="272" r:id="rId40"/>
    <p:sldId id="288" r:id="rId41"/>
    <p:sldId id="271" r:id="rId42"/>
    <p:sldId id="269" r:id="rId43"/>
    <p:sldId id="27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2A0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C09E9-B31C-45F0-B5D6-3D883D07005D}" type="datetimeFigureOut">
              <a:rPr lang="en-US" smtClean="0"/>
              <a:pPr/>
              <a:t>11/16/2011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205F7-B9E7-443C-ABA6-129072F66F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charlesburrows.com/protected/dynamic/pages/dynamic0013.htm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charlesburrows.com/protected/dynamic/pages/dynamic0282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charlesburrows.com/protected/dynamic/pages/dynamic0045.html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charlesburrows.com/protected/dynamic/pages/dynamic0203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charlesburrows.com/protected/dynamic/pages/dynamic0082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charlesburrows.com/protected/dynamic/pages/dynamic0104.html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charlesburrows.com/protected/dynamic/pages/dynamic0081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charlesburrows.com/protected/dynamic/pages/dynamic0287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charlesburrows.com/protected/dynamic/pages/dynamic0169.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charlesburrows.com/protected/dynamic/pages/dynamic0085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charlesburrows.com/protected/dynamic/pages/dynamic0286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charlesburrows.com/protected/dynamic/pages/dynamic0290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charlesburrows.com/protected/dynamic/pages/dynamic0291.html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charlesburrows.com/protected/dynamic/pages/dynamic0289.html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charlesburrows.com/protected/dynamic/pages/dynamic0285.html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charlesburrows.com/protected/dynamic/pages/dynamic0083.html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://charlesburrows.com/protected/dynamic/pages/dynamic0205.html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charlesburrows.com/protected/dynamic/pages/dynamic0168.html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://charlesburrows.com/protected/dynamic/pages/dynamic0294.html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charlesburrows.com/protected/dynamic/pages/dynamic0296.html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charlesburrows.com/protected/dynamic/pages/dynamic0028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charlesburrows.com/protected/dynamic/pages/dynamic0208.html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charlesburrows.com/protected/dynamic/pages/dynamic0209.html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charlesburrows.com/protected/dynamic/pages/dynamic0280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charlesburrows.com/protected/dynamic/pages/dynamic0279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ynamic001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0589"/>
            <a:ext cx="9144000" cy="51092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ynamic028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0731" y="0"/>
            <a:ext cx="513206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ynamic004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95400"/>
            <a:ext cx="9144000" cy="37908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dynamic020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07770"/>
            <a:ext cx="9144000" cy="4354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34200" y="228600"/>
            <a:ext cx="381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t="2083"/>
          <a:stretch>
            <a:fillRect/>
          </a:stretch>
        </p:blipFill>
        <p:spPr bwMode="auto">
          <a:xfrm>
            <a:off x="0" y="66675"/>
            <a:ext cx="9143999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33400" y="0"/>
            <a:ext cx="2895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4167" b="16667"/>
          <a:stretch>
            <a:fillRect/>
          </a:stretch>
        </p:blipFill>
        <p:spPr bwMode="auto">
          <a:xfrm>
            <a:off x="0" y="4381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971800" y="381000"/>
            <a:ext cx="6172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1563" t="2083" r="3125" b="10417"/>
          <a:stretch>
            <a:fillRect/>
          </a:stretch>
        </p:blipFill>
        <p:spPr bwMode="auto">
          <a:xfrm>
            <a:off x="0" y="228600"/>
            <a:ext cx="9144000" cy="6295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7031" r="6250"/>
          <a:stretch>
            <a:fillRect/>
          </a:stretch>
        </p:blipFill>
        <p:spPr bwMode="auto">
          <a:xfrm>
            <a:off x="533400" y="0"/>
            <a:ext cx="792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81000" y="0"/>
            <a:ext cx="990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ynamic008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ynamic010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59827"/>
            <a:ext cx="9144000" cy="4074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48400" y="1066800"/>
            <a:ext cx="22098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53400" y="5029200"/>
            <a:ext cx="533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b="27083"/>
          <a:stretch>
            <a:fillRect/>
          </a:stretch>
        </p:blipFill>
        <p:spPr bwMode="auto">
          <a:xfrm>
            <a:off x="0" y="790575"/>
            <a:ext cx="914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8600" y="4953000"/>
            <a:ext cx="58674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ynamic008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05000"/>
            <a:ext cx="9144000" cy="3166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ynamic0286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5006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0000" b="8889"/>
          <a:stretch>
            <a:fillRect/>
          </a:stretch>
        </p:blipFill>
        <p:spPr bwMode="auto">
          <a:xfrm>
            <a:off x="0" y="3048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dynamic016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" y="0"/>
            <a:ext cx="859536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2031" r="4688"/>
          <a:stretch>
            <a:fillRect/>
          </a:stretch>
        </p:blipFill>
        <p:spPr bwMode="auto">
          <a:xfrm>
            <a:off x="1981200" y="0"/>
            <a:ext cx="5786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828800" y="4038600"/>
            <a:ext cx="6096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ynamic008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28800"/>
            <a:ext cx="9144000" cy="3006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ynamic028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609600"/>
            <a:ext cx="9144000" cy="5680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ynamic028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4140" y="0"/>
            <a:ext cx="368046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4583" b="8333"/>
          <a:stretch>
            <a:fillRect/>
          </a:stretch>
        </p:blipFill>
        <p:spPr bwMode="auto">
          <a:xfrm>
            <a:off x="0" y="657224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ynamic0290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9144000" cy="37490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ynamic028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9144000" cy="5212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5000" r="4167"/>
          <a:stretch>
            <a:fillRect/>
          </a:stretch>
        </p:blipFill>
        <p:spPr bwMode="auto">
          <a:xfrm>
            <a:off x="457200" y="0"/>
            <a:ext cx="830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ynamic028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0"/>
            <a:ext cx="370332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ynamic008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2971" y="0"/>
            <a:ext cx="732662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ynamic020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72083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ynamic016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88719"/>
            <a:ext cx="9144000" cy="42976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ynamic029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9144000" cy="6492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ynamic029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1" y="-1"/>
            <a:ext cx="795527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934200" y="228600"/>
            <a:ext cx="381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1563" t="8333" r="781"/>
          <a:stretch>
            <a:fillRect/>
          </a:stretch>
        </p:blipFill>
        <p:spPr bwMode="auto">
          <a:xfrm>
            <a:off x="0" y="152400"/>
            <a:ext cx="9144000" cy="643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24400" y="0"/>
            <a:ext cx="40386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5943600"/>
            <a:ext cx="533400" cy="228600"/>
          </a:xfrm>
          <a:prstGeom prst="rect">
            <a:avLst/>
          </a:prstGeom>
          <a:solidFill>
            <a:srgbClr val="B12A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ynamic002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341" y="1"/>
            <a:ext cx="756345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ynamic020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0"/>
            <a:ext cx="49263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8594" r="31250"/>
          <a:stretch>
            <a:fillRect/>
          </a:stretch>
        </p:blipFill>
        <p:spPr bwMode="auto">
          <a:xfrm>
            <a:off x="1676400" y="0"/>
            <a:ext cx="5486400" cy="684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934200" y="228600"/>
            <a:ext cx="3810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t="7292" b="9375"/>
          <a:stretch>
            <a:fillRect/>
          </a:stretch>
        </p:blipFill>
        <p:spPr bwMode="auto">
          <a:xfrm>
            <a:off x="0" y="5334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315200" y="4419600"/>
            <a:ext cx="16002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1719" r="11719"/>
          <a:stretch>
            <a:fillRect/>
          </a:stretch>
        </p:blipFill>
        <p:spPr bwMode="auto">
          <a:xfrm>
            <a:off x="1066800" y="1"/>
            <a:ext cx="7000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1111"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b="20000"/>
          <a:stretch>
            <a:fillRect/>
          </a:stretch>
        </p:blipFill>
        <p:spPr bwMode="auto">
          <a:xfrm>
            <a:off x="0" y="3810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ynamic020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44000" cy="4503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ynamic0279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736091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dynamic0278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341" y="0"/>
            <a:ext cx="505205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0</Words>
  <Application>Microsoft Office PowerPoint</Application>
  <PresentationFormat>On-screen Show (4:3)</PresentationFormat>
  <Paragraphs>0</Paragraphs>
  <Slides>43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</vt:vector>
  </TitlesOfParts>
  <Company>Enter District Name Here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profile</dc:creator>
  <cp:lastModifiedBy>profile</cp:lastModifiedBy>
  <cp:revision>29</cp:revision>
  <dcterms:created xsi:type="dcterms:W3CDTF">2011-06-09T14:40:21Z</dcterms:created>
  <dcterms:modified xsi:type="dcterms:W3CDTF">2011-11-16T18:18:12Z</dcterms:modified>
</cp:coreProperties>
</file>