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9296400" cy="6881813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1D4A011-9CD5-458D-9DC6-1F5267D896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8F34AE-ED93-4544-B69C-47FDDDF16E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9919BC9-872E-43A0-B05B-AAB287441936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83A010E-BC3B-4CC6-82B6-89CA83EF02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BB165A-841E-43F5-84A3-ECCC805858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DC70D85-E240-4D77-9FF7-169CD5DB0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00871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568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4568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7750F6C-961D-4C6C-B2D6-67E8ACE909BC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11875"/>
            <a:ext cx="7437120" cy="270971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131"/>
            <a:ext cx="4028440" cy="34568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536131"/>
            <a:ext cx="4028440" cy="34568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EE6BD93-31C6-4A23-A7B8-2527E9AEE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613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4D604A-E877-47BE-B774-36A7887D4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778909-DF75-4C37-9752-AB186C55C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59466A-9E00-47C0-AA6F-0826FB720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A23CB5-F658-4FAB-BA67-73C40D1F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5560E7-C0DB-422A-9AC3-2EC5A3A0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728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70094A-C890-4D08-86B7-15345822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4C97B1E-76EA-4A92-95FA-FC7E7BA1F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4C4C31-D7C1-4ED6-906B-FE0D0D5B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6F3332-76E0-48D8-8FDC-8681455E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E4581E-0D4B-4279-AFA2-7DC91419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41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CCF7981-5353-4F48-A66F-F73AE5CEC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C7B4BAD-8BA0-4B5D-8842-BCD47EAC7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EC8E65-9C00-406B-AEA3-3FC5CC7C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CA5352-40D7-4B4D-B335-E729A3CD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E71558-F4BA-43E6-BF5B-61121D8E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480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5CCAE0-5558-4C22-8F79-9B36B3B4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6114E-E265-490F-859D-530B4E57D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4A366C-AB32-458D-B404-526F0409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2F932E-C5B2-478B-836F-60707540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071B80-C472-427A-8165-17F54CE3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05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0FCC7A-A999-48D1-B105-71D5F80D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FF8303-B1DF-40A0-829C-1D75730E2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22A15C-D840-459D-A5BB-6586E1E5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E4B4DF-1B81-4E43-BB4B-101510B1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B42418-7C24-4294-90A5-635F39DE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370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3886EA-2553-4CC1-B08A-B18D53EF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BC09E4-D1CA-4657-9CCA-5972D65E6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B066085-EF44-4AAE-A82A-735EAB07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164912-10D0-47A6-A349-02E7D2CB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6F83A0-21CE-4497-87CC-D42E5D4C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3B1153-74D9-4586-8D1C-92A94D9A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673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4D6B0C-6688-4D7D-AA03-2BD8AE3C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0B4AD3-7746-4DB3-AD3A-CB2901DDB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6E8A697-80CE-49E4-AE47-6766C33EC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18848A-76CA-4AE2-8DF1-022797A16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9405C8-81AB-4D6A-B811-2A4ABB35B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A120DAF-AD52-4312-B88F-3102B261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F5D3956-71D2-40E8-9952-EB631337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6FDAA1-06E8-40F6-B3E8-671F242D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14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8E965F-AD5A-45BA-A525-2FA10697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212A638-E9B1-47B2-8551-E819CAA2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6E3ED1-F8C6-4C4D-A432-4155B4F2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11B6AF-CE12-48BE-A5E3-2B75C718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515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C00D922-A126-497F-8CB0-912E03A4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448" y="6492875"/>
            <a:ext cx="987552" cy="365125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fld id="{589D11CC-01F2-4DD6-A1F0-555CB6F0D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96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0DA503-CA0A-4525-8742-5FB05748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B1B221-0C94-4DCC-A27B-34BCE1F92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DFE49A-E6B2-4B52-93F5-60E1E9175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C407AE-91FA-477D-B409-ABA0662E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B9BC60-356C-49D2-831F-621E1E61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230061-E897-4FE3-A973-43E6BD2A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447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DF39B3-C5BE-400C-9FA8-4F6246A2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E8178A-70FD-40C8-AE31-2261FBA5D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A5C6929-F920-4B20-AF60-6A04103B4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86FDE1-CBF6-49AC-9759-D5DC2548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CFED81-D4E3-400B-ABAD-849F44F0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6B6A88-29B2-4E35-A094-59548EDA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764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F161E76-1F89-4976-B3A8-219F2B0B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0B8332-D456-4CBF-8A2F-5FD916B1B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ADB5C2-0AB8-4911-B394-FF3F4FCB7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98C40E-5ED8-4252-B0A9-71B62DE6E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673E7A-CB3A-4048-BB02-10401539F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D11CC-01F2-4DD6-A1F0-555CB6F0D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234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e619aa70a4d1643e44f9e1bdc1f2bc">
            <a:extLst>
              <a:ext uri="{FF2B5EF4-FFF2-40B4-BE49-F238E27FC236}">
                <a16:creationId xmlns="" xmlns:a16="http://schemas.microsoft.com/office/drawing/2014/main" id="{44D3CD88-757F-4481-8E26-D4B6DD49C0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675"/>
            <a:ext cx="12192000" cy="62166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025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118">
            <a:extLst>
              <a:ext uri="{FF2B5EF4-FFF2-40B4-BE49-F238E27FC236}">
                <a16:creationId xmlns="" xmlns:a16="http://schemas.microsoft.com/office/drawing/2014/main" id="{94EB0750-9838-4AAF-8EBF-A511658D20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627"/>
            <a:ext cx="12192000" cy="47291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876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123">
            <a:extLst>
              <a:ext uri="{FF2B5EF4-FFF2-40B4-BE49-F238E27FC236}">
                <a16:creationId xmlns="" xmlns:a16="http://schemas.microsoft.com/office/drawing/2014/main" id="{981426AF-57B1-4F91-9DDB-07EF6ABAC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4" y="0"/>
            <a:ext cx="738187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045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134">
            <a:extLst>
              <a:ext uri="{FF2B5EF4-FFF2-40B4-BE49-F238E27FC236}">
                <a16:creationId xmlns="" xmlns:a16="http://schemas.microsoft.com/office/drawing/2014/main" id="{13FB74C6-1F84-408B-BF21-A012349F14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590"/>
            <a:ext cx="12192000" cy="45672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424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178">
            <a:extLst>
              <a:ext uri="{FF2B5EF4-FFF2-40B4-BE49-F238E27FC236}">
                <a16:creationId xmlns="" xmlns:a16="http://schemas.microsoft.com/office/drawing/2014/main" id="{A09DE2F4-0005-444A-A49E-89877EB005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"/>
            <a:ext cx="12192000" cy="6362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701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186">
            <a:extLst>
              <a:ext uri="{FF2B5EF4-FFF2-40B4-BE49-F238E27FC236}">
                <a16:creationId xmlns="" xmlns:a16="http://schemas.microsoft.com/office/drawing/2014/main" id="{5F28586E-5188-4612-8D7F-42A5202994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1" y="0"/>
            <a:ext cx="97155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4825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187">
            <a:extLst>
              <a:ext uri="{FF2B5EF4-FFF2-40B4-BE49-F238E27FC236}">
                <a16:creationId xmlns="" xmlns:a16="http://schemas.microsoft.com/office/drawing/2014/main" id="{EC623F77-27BB-4C7D-9C34-B43790326B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9" y="0"/>
            <a:ext cx="1091882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8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188">
            <a:extLst>
              <a:ext uri="{FF2B5EF4-FFF2-40B4-BE49-F238E27FC236}">
                <a16:creationId xmlns="" xmlns:a16="http://schemas.microsoft.com/office/drawing/2014/main" id="{69E7C16F-A08E-4550-88C6-874F39CE29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0"/>
            <a:ext cx="11372851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150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189">
            <a:extLst>
              <a:ext uri="{FF2B5EF4-FFF2-40B4-BE49-F238E27FC236}">
                <a16:creationId xmlns="" xmlns:a16="http://schemas.microsoft.com/office/drawing/2014/main" id="{ECE8DB0C-F7B8-479A-9F74-6C57566EFE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0"/>
            <a:ext cx="10437813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990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239">
            <a:extLst>
              <a:ext uri="{FF2B5EF4-FFF2-40B4-BE49-F238E27FC236}">
                <a16:creationId xmlns="" xmlns:a16="http://schemas.microsoft.com/office/drawing/2014/main" id="{978D6DD7-BCA7-48E7-A3CE-A5004F2AF8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2"/>
            <a:ext cx="12192000" cy="55610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934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315">
            <a:extLst>
              <a:ext uri="{FF2B5EF4-FFF2-40B4-BE49-F238E27FC236}">
                <a16:creationId xmlns="" xmlns:a16="http://schemas.microsoft.com/office/drawing/2014/main" id="{BEEDB942-8726-4580-91B0-C768620087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0"/>
            <a:ext cx="10266363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979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ked_zone">
            <a:extLst>
              <a:ext uri="{FF2B5EF4-FFF2-40B4-BE49-F238E27FC236}">
                <a16:creationId xmlns="" xmlns:a16="http://schemas.microsoft.com/office/drawing/2014/main" id="{08E2EA45-9291-409E-9D15-7E39A80B76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9" y="0"/>
            <a:ext cx="1071562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455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357">
            <a:extLst>
              <a:ext uri="{FF2B5EF4-FFF2-40B4-BE49-F238E27FC236}">
                <a16:creationId xmlns="" xmlns:a16="http://schemas.microsoft.com/office/drawing/2014/main" id="{F83ECFFC-10C5-4B5B-8A29-834BF08876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9" y="0"/>
            <a:ext cx="1098232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5095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358">
            <a:extLst>
              <a:ext uri="{FF2B5EF4-FFF2-40B4-BE49-F238E27FC236}">
                <a16:creationId xmlns="" xmlns:a16="http://schemas.microsoft.com/office/drawing/2014/main" id="{6B0EC358-A564-4C59-996F-86FB455017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9" y="0"/>
            <a:ext cx="1098232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3398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359">
            <a:extLst>
              <a:ext uri="{FF2B5EF4-FFF2-40B4-BE49-F238E27FC236}">
                <a16:creationId xmlns="" xmlns:a16="http://schemas.microsoft.com/office/drawing/2014/main" id="{1E4D2318-4734-46FC-8C87-74665B75B7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9" y="0"/>
            <a:ext cx="1098232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0085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360">
            <a:extLst>
              <a:ext uri="{FF2B5EF4-FFF2-40B4-BE49-F238E27FC236}">
                <a16:creationId xmlns="" xmlns:a16="http://schemas.microsoft.com/office/drawing/2014/main" id="{03BEBBE9-9ADC-4103-ACB1-AE2D746AE0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9" y="0"/>
            <a:ext cx="1098232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3319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415">
            <a:extLst>
              <a:ext uri="{FF2B5EF4-FFF2-40B4-BE49-F238E27FC236}">
                <a16:creationId xmlns="" xmlns:a16="http://schemas.microsoft.com/office/drawing/2014/main" id="{9A71E4B9-6E97-438C-A52A-81970563CB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252"/>
            <a:ext cx="12192000" cy="53959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5257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436">
            <a:extLst>
              <a:ext uri="{FF2B5EF4-FFF2-40B4-BE49-F238E27FC236}">
                <a16:creationId xmlns="" xmlns:a16="http://schemas.microsoft.com/office/drawing/2014/main" id="{66F80C97-3BDB-4954-A598-4392C8958B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40" y="0"/>
            <a:ext cx="9532937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4897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489">
            <a:extLst>
              <a:ext uri="{FF2B5EF4-FFF2-40B4-BE49-F238E27FC236}">
                <a16:creationId xmlns="" xmlns:a16="http://schemas.microsoft.com/office/drawing/2014/main" id="{5B7FDCE4-C8E6-42B8-8DF3-12C7E4F4EB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425"/>
            <a:ext cx="12192000" cy="48831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711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537">
            <a:extLst>
              <a:ext uri="{FF2B5EF4-FFF2-40B4-BE49-F238E27FC236}">
                <a16:creationId xmlns="" xmlns:a16="http://schemas.microsoft.com/office/drawing/2014/main" id="{45F650F1-B40D-4D1F-9DB8-78335A8823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77"/>
            <a:ext cx="12192000" cy="65960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5553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538">
            <a:extLst>
              <a:ext uri="{FF2B5EF4-FFF2-40B4-BE49-F238E27FC236}">
                <a16:creationId xmlns="" xmlns:a16="http://schemas.microsoft.com/office/drawing/2014/main" id="{53D249AE-AB8A-4FE9-B25B-A8572D23D4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12192000" cy="64579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6095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558">
            <a:extLst>
              <a:ext uri="{FF2B5EF4-FFF2-40B4-BE49-F238E27FC236}">
                <a16:creationId xmlns="" xmlns:a16="http://schemas.microsoft.com/office/drawing/2014/main" id="{0DAFBA46-554A-4C1D-861A-6C945BC8AE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90"/>
            <a:ext cx="12192000" cy="47196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071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c570e9d7b9d9d362f7c2465f10d610">
            <a:extLst>
              <a:ext uri="{FF2B5EF4-FFF2-40B4-BE49-F238E27FC236}">
                <a16:creationId xmlns="" xmlns:a16="http://schemas.microsoft.com/office/drawing/2014/main" id="{390835C7-7A68-439A-990F-1AA15BC19C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5"/>
            <a:ext cx="12192000" cy="61102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2006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579">
            <a:extLst>
              <a:ext uri="{FF2B5EF4-FFF2-40B4-BE49-F238E27FC236}">
                <a16:creationId xmlns="" xmlns:a16="http://schemas.microsoft.com/office/drawing/2014/main" id="{940608AD-F40C-4380-8E4B-E4E6DFC4B0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2" y="0"/>
            <a:ext cx="8494713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756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607">
            <a:extLst>
              <a:ext uri="{FF2B5EF4-FFF2-40B4-BE49-F238E27FC236}">
                <a16:creationId xmlns="" xmlns:a16="http://schemas.microsoft.com/office/drawing/2014/main" id="{4A620409-0E94-4886-AB6C-35D7320B81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7" y="0"/>
            <a:ext cx="8348663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7143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614">
            <a:extLst>
              <a:ext uri="{FF2B5EF4-FFF2-40B4-BE49-F238E27FC236}">
                <a16:creationId xmlns="" xmlns:a16="http://schemas.microsoft.com/office/drawing/2014/main" id="{A2385917-5FB6-4D9D-A1B0-490CE3E1E6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2"/>
            <a:ext cx="12192000" cy="59547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6092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644">
            <a:extLst>
              <a:ext uri="{FF2B5EF4-FFF2-40B4-BE49-F238E27FC236}">
                <a16:creationId xmlns="" xmlns:a16="http://schemas.microsoft.com/office/drawing/2014/main" id="{8E955DA6-8FC9-4198-B6DE-FC4FA64296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1" y="0"/>
            <a:ext cx="96647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5636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688">
            <a:extLst>
              <a:ext uri="{FF2B5EF4-FFF2-40B4-BE49-F238E27FC236}">
                <a16:creationId xmlns="" xmlns:a16="http://schemas.microsoft.com/office/drawing/2014/main" id="{E7EFD593-F301-41D2-A505-D9D9B94B69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552"/>
            <a:ext cx="12192000" cy="44053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3259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693">
            <a:extLst>
              <a:ext uri="{FF2B5EF4-FFF2-40B4-BE49-F238E27FC236}">
                <a16:creationId xmlns="" xmlns:a16="http://schemas.microsoft.com/office/drawing/2014/main" id="{C5214178-D3DE-4F14-8E47-EE60926D49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790"/>
            <a:ext cx="12192000" cy="41608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5620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694">
            <a:extLst>
              <a:ext uri="{FF2B5EF4-FFF2-40B4-BE49-F238E27FC236}">
                <a16:creationId xmlns="" xmlns:a16="http://schemas.microsoft.com/office/drawing/2014/main" id="{CCD53F55-E579-4292-8B5C-69EED399C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12192000" cy="6299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8678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727">
            <a:extLst>
              <a:ext uri="{FF2B5EF4-FFF2-40B4-BE49-F238E27FC236}">
                <a16:creationId xmlns="" xmlns:a16="http://schemas.microsoft.com/office/drawing/2014/main" id="{6C27CDE3-FF42-4EA1-8294-B049937E46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0"/>
            <a:ext cx="10458451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465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745">
            <a:extLst>
              <a:ext uri="{FF2B5EF4-FFF2-40B4-BE49-F238E27FC236}">
                <a16:creationId xmlns="" xmlns:a16="http://schemas.microsoft.com/office/drawing/2014/main" id="{8C87BF9B-352C-4A99-9962-CFE97BAD13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89" y="0"/>
            <a:ext cx="967422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0780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conformity-with-change-of-dip-or-angular-unconformity1331012052038">
            <a:extLst>
              <a:ext uri="{FF2B5EF4-FFF2-40B4-BE49-F238E27FC236}">
                <a16:creationId xmlns="" xmlns:a16="http://schemas.microsoft.com/office/drawing/2014/main" id="{5F5315EC-5AC2-42AA-8633-353AFCAE29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89" y="0"/>
            <a:ext cx="931862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83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dia%2F4f1%2F4f180760-fcdf-4d0e-81d6-3cb1219f9e29%2FphpXOd9qE">
            <a:extLst>
              <a:ext uri="{FF2B5EF4-FFF2-40B4-BE49-F238E27FC236}">
                <a16:creationId xmlns="" xmlns:a16="http://schemas.microsoft.com/office/drawing/2014/main" id="{A8738BAA-EB5E-4063-9622-375D69EAB8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2" y="0"/>
            <a:ext cx="11796713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2428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dike">
            <a:extLst>
              <a:ext uri="{FF2B5EF4-FFF2-40B4-BE49-F238E27FC236}">
                <a16:creationId xmlns="" xmlns:a16="http://schemas.microsoft.com/office/drawing/2014/main" id="{AA216417-8DA9-4F6D-97C4-FAABA9B27B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8" y="0"/>
            <a:ext cx="8986837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147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dia%2Fc12%2Fc12abe67-f3de-4d5d-8448-ac7a1d953b6d%2FphpPuVZUy">
            <a:extLst>
              <a:ext uri="{FF2B5EF4-FFF2-40B4-BE49-F238E27FC236}">
                <a16:creationId xmlns="" xmlns:a16="http://schemas.microsoft.com/office/drawing/2014/main" id="{62E776A7-61F7-4EDF-826B-DE856EC2A1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4" y="0"/>
            <a:ext cx="844867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76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001">
            <a:extLst>
              <a:ext uri="{FF2B5EF4-FFF2-40B4-BE49-F238E27FC236}">
                <a16:creationId xmlns="" xmlns:a16="http://schemas.microsoft.com/office/drawing/2014/main" id="{B3F6DDBB-9A0B-447A-9ED6-BAD4072695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14" y="0"/>
            <a:ext cx="340677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838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030">
            <a:extLst>
              <a:ext uri="{FF2B5EF4-FFF2-40B4-BE49-F238E27FC236}">
                <a16:creationId xmlns="" xmlns:a16="http://schemas.microsoft.com/office/drawing/2014/main" id="{EEF84F37-79FF-4153-84C7-8C3A10644D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40"/>
            <a:ext cx="12192000" cy="60277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273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032">
            <a:extLst>
              <a:ext uri="{FF2B5EF4-FFF2-40B4-BE49-F238E27FC236}">
                <a16:creationId xmlns="" xmlns:a16="http://schemas.microsoft.com/office/drawing/2014/main" id="{5DC48F14-08E0-477C-9140-06C7C0478B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26" y="0"/>
            <a:ext cx="9455151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520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ents110">
            <a:extLst>
              <a:ext uri="{FF2B5EF4-FFF2-40B4-BE49-F238E27FC236}">
                <a16:creationId xmlns="" xmlns:a16="http://schemas.microsoft.com/office/drawing/2014/main" id="{08CC7054-6E61-4B09-9FBC-40C6A7DE4D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740"/>
            <a:ext cx="12192000" cy="52149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1CC-01F2-4DD6-A1F0-555CB6F0D1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7141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40</Words>
  <Application>Microsoft Office PowerPoint</Application>
  <PresentationFormat>Custom</PresentationFormat>
  <Paragraphs>40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Burrows</dc:creator>
  <cp:lastModifiedBy>Administrator</cp:lastModifiedBy>
  <cp:revision>7</cp:revision>
  <dcterms:created xsi:type="dcterms:W3CDTF">2018-03-19T22:58:42Z</dcterms:created>
  <dcterms:modified xsi:type="dcterms:W3CDTF">2018-03-22T16:02:38Z</dcterms:modified>
</cp:coreProperties>
</file>